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c863374f5645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28c66954364ba3"/>
  </p:sldMasterIdLst>
  <p:sldIdLst>
    <p:sldId xmlns:r="http://schemas.openxmlformats.org/officeDocument/2006/relationships" id="256" r:id="R3b33eae0980e424a"/>
    <p:sldId xmlns:r="http://schemas.openxmlformats.org/officeDocument/2006/relationships" id="257" r:id="Ra63961285b3c4a20"/>
    <p:sldId xmlns:r="http://schemas.openxmlformats.org/officeDocument/2006/relationships" id="258" r:id="R386266b8098c4434"/>
    <p:sldId xmlns:r="http://schemas.openxmlformats.org/officeDocument/2006/relationships" id="259" r:id="R38d362a53f0d4e06"/>
    <p:sldId xmlns:r="http://schemas.openxmlformats.org/officeDocument/2006/relationships" id="260" r:id="R1ef2cb6630e24a99"/>
    <p:sldId xmlns:r="http://schemas.openxmlformats.org/officeDocument/2006/relationships" id="261" r:id="Rbaaf416f448943d7"/>
    <p:sldId xmlns:r="http://schemas.openxmlformats.org/officeDocument/2006/relationships" id="262" r:id="R89bf8b7ca1bf48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8c66954364ba3" /><Relationship Type="http://schemas.openxmlformats.org/officeDocument/2006/relationships/slide" Target="/ppt/slides/slide1.xml" Id="R3b33eae0980e424a" /><Relationship Type="http://schemas.openxmlformats.org/officeDocument/2006/relationships/slide" Target="/ppt/slides/slide2.xml" Id="Ra63961285b3c4a20" /><Relationship Type="http://schemas.openxmlformats.org/officeDocument/2006/relationships/slide" Target="/ppt/slides/slide3.xml" Id="R386266b8098c4434" /><Relationship Type="http://schemas.openxmlformats.org/officeDocument/2006/relationships/slide" Target="/ppt/slides/slide4.xml" Id="R38d362a53f0d4e06" /><Relationship Type="http://schemas.openxmlformats.org/officeDocument/2006/relationships/slide" Target="/ppt/slides/slide5.xml" Id="R1ef2cb6630e24a99" /><Relationship Type="http://schemas.openxmlformats.org/officeDocument/2006/relationships/slide" Target="/ppt/slides/slide6.xml" Id="Rbaaf416f448943d7" /><Relationship Type="http://schemas.openxmlformats.org/officeDocument/2006/relationships/slide" Target="/ppt/slides/slide7.xml" Id="R89bf8b7ca1bf48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adc278a62744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ddf274d6e45fb" /><Relationship Type="http://schemas.openxmlformats.org/officeDocument/2006/relationships/theme" Target="/ppt/slideMasters/theme/theme1.xml" Id="Rf81f7059e3934a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4ddf274d6e45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9e36760e14e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b301410384b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66b5955ad47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cfbd8145b47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89280379c43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6660c5ac8e46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d868a7cfe4a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METEVA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METEVA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868 717 000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3 084 990 000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3 413 008 000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 TROND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Ytrebygdsvegen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989 005 731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METEVA AS</a:t>
            </a:r>
          </a:p>
        </p:txBody>
      </p:sp>
    </p:spTree>
  </p:cSld>
  <p:clrMapOvr>
    <a:masterClrMapping xmlns:a="http://schemas.openxmlformats.org/drawingml/2006/main"/>
  </p:clrMapOvr>
</p:sld>
</file>