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b8a0e6a8004d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de2ba5b53743fc"/>
  </p:sldMasterIdLst>
  <p:sldIdLst>
    <p:sldId xmlns:r="http://schemas.openxmlformats.org/officeDocument/2006/relationships" id="256" r:id="R9da7d46174464812"/>
    <p:sldId xmlns:r="http://schemas.openxmlformats.org/officeDocument/2006/relationships" id="257" r:id="R58bfb29f363a4d58"/>
    <p:sldId xmlns:r="http://schemas.openxmlformats.org/officeDocument/2006/relationships" id="258" r:id="R9b3f8f90d3c1481c"/>
    <p:sldId xmlns:r="http://schemas.openxmlformats.org/officeDocument/2006/relationships" id="259" r:id="Rc562d91330364f4f"/>
    <p:sldId xmlns:r="http://schemas.openxmlformats.org/officeDocument/2006/relationships" id="260" r:id="R5a1d8c46da6a4e9e"/>
    <p:sldId xmlns:r="http://schemas.openxmlformats.org/officeDocument/2006/relationships" id="261" r:id="R99d4a15e40a24e44"/>
    <p:sldId xmlns:r="http://schemas.openxmlformats.org/officeDocument/2006/relationships" id="262" r:id="Rd9043210a1094e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de2ba5b53743fc" /><Relationship Type="http://schemas.openxmlformats.org/officeDocument/2006/relationships/slide" Target="/ppt/slides/slide1.xml" Id="R9da7d46174464812" /><Relationship Type="http://schemas.openxmlformats.org/officeDocument/2006/relationships/slide" Target="/ppt/slides/slide2.xml" Id="R58bfb29f363a4d58" /><Relationship Type="http://schemas.openxmlformats.org/officeDocument/2006/relationships/slide" Target="/ppt/slides/slide3.xml" Id="R9b3f8f90d3c1481c" /><Relationship Type="http://schemas.openxmlformats.org/officeDocument/2006/relationships/slide" Target="/ppt/slides/slide4.xml" Id="Rc562d91330364f4f" /><Relationship Type="http://schemas.openxmlformats.org/officeDocument/2006/relationships/slide" Target="/ppt/slides/slide5.xml" Id="R5a1d8c46da6a4e9e" /><Relationship Type="http://schemas.openxmlformats.org/officeDocument/2006/relationships/slide" Target="/ppt/slides/slide6.xml" Id="R99d4a15e40a24e44" /><Relationship Type="http://schemas.openxmlformats.org/officeDocument/2006/relationships/slide" Target="/ppt/slides/slide7.xml" Id="Rd9043210a1094e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c67c03ddd843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4bb384ac043d2" /><Relationship Type="http://schemas.openxmlformats.org/officeDocument/2006/relationships/theme" Target="/ppt/slideMasters/theme/theme1.xml" Id="R545589442ed74c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c4bb384ac043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3df83ad0446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9b57217114e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9ac2f278642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324d1fdb847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c842d7c4441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c3e395defe42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3d6e0735af45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TEK EIER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TEK EIER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−100 675 031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−53 853 318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70 939 184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86 758 887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ERIK KLAVENESS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ERIK KLAVENESS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Harbitzalléen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39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989 005 367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TEK EIER AS</a:t>
            </a:r>
          </a:p>
        </p:txBody>
      </p:sp>
    </p:spTree>
  </p:cSld>
  <p:clrMapOvr>
    <a:masterClrMapping xmlns:a="http://schemas.openxmlformats.org/drawingml/2006/main"/>
  </p:clrMapOvr>
</p:sld>
</file>