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9fc228641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4bc988de748dd"/>
  </p:sldMasterIdLst>
  <p:sldIdLst>
    <p:sldId xmlns:r="http://schemas.openxmlformats.org/officeDocument/2006/relationships" id="256" r:id="R24e827c44a17463a"/>
    <p:sldId xmlns:r="http://schemas.openxmlformats.org/officeDocument/2006/relationships" id="257" r:id="Rba4c2f71925549ea"/>
    <p:sldId xmlns:r="http://schemas.openxmlformats.org/officeDocument/2006/relationships" id="258" r:id="R7d044baeaf964cb1"/>
    <p:sldId xmlns:r="http://schemas.openxmlformats.org/officeDocument/2006/relationships" id="259" r:id="Rbd0fb524d73642da"/>
    <p:sldId xmlns:r="http://schemas.openxmlformats.org/officeDocument/2006/relationships" id="260" r:id="Ra844f50b25074a6a"/>
    <p:sldId xmlns:r="http://schemas.openxmlformats.org/officeDocument/2006/relationships" id="261" r:id="Rcf32d12284774cb0"/>
    <p:sldId xmlns:r="http://schemas.openxmlformats.org/officeDocument/2006/relationships" id="262" r:id="R5582a606a7e3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4bc988de748dd" /><Relationship Type="http://schemas.openxmlformats.org/officeDocument/2006/relationships/slide" Target="/ppt/slides/slide1.xml" Id="R24e827c44a17463a" /><Relationship Type="http://schemas.openxmlformats.org/officeDocument/2006/relationships/slide" Target="/ppt/slides/slide2.xml" Id="Rba4c2f71925549ea" /><Relationship Type="http://schemas.openxmlformats.org/officeDocument/2006/relationships/slide" Target="/ppt/slides/slide3.xml" Id="R7d044baeaf964cb1" /><Relationship Type="http://schemas.openxmlformats.org/officeDocument/2006/relationships/slide" Target="/ppt/slides/slide4.xml" Id="Rbd0fb524d73642da" /><Relationship Type="http://schemas.openxmlformats.org/officeDocument/2006/relationships/slide" Target="/ppt/slides/slide5.xml" Id="Ra844f50b25074a6a" /><Relationship Type="http://schemas.openxmlformats.org/officeDocument/2006/relationships/slide" Target="/ppt/slides/slide6.xml" Id="Rcf32d12284774cb0" /><Relationship Type="http://schemas.openxmlformats.org/officeDocument/2006/relationships/slide" Target="/ppt/slides/slide7.xml" Id="R5582a606a7e3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d3825b9ba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fe00a4d44d14" /><Relationship Type="http://schemas.openxmlformats.org/officeDocument/2006/relationships/theme" Target="/ppt/slideMasters/theme/theme1.xml" Id="Rdd42096d7cd4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bfe00a4d4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bbe35b61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ba8ea768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d910adb8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88a33bb47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f33b050a3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39a63bbb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423daaae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31 444 699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28 784 677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28 899 331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Haraldsen, Kaptein Oppegaards vei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88 10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