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34cd3bab9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5b628f0c44a04"/>
  </p:sldMasterIdLst>
  <p:sldIdLst>
    <p:sldId xmlns:r="http://schemas.openxmlformats.org/officeDocument/2006/relationships" id="256" r:id="Rf48d84c380ee472d"/>
    <p:sldId xmlns:r="http://schemas.openxmlformats.org/officeDocument/2006/relationships" id="257" r:id="Rcf995c8c582149d3"/>
    <p:sldId xmlns:r="http://schemas.openxmlformats.org/officeDocument/2006/relationships" id="258" r:id="R6b1e72b2c967451c"/>
    <p:sldId xmlns:r="http://schemas.openxmlformats.org/officeDocument/2006/relationships" id="259" r:id="R0f174d9f4482414c"/>
    <p:sldId xmlns:r="http://schemas.openxmlformats.org/officeDocument/2006/relationships" id="260" r:id="Rd71b532a26ce41ec"/>
    <p:sldId xmlns:r="http://schemas.openxmlformats.org/officeDocument/2006/relationships" id="261" r:id="Ra2221402b0394f3e"/>
    <p:sldId xmlns:r="http://schemas.openxmlformats.org/officeDocument/2006/relationships" id="262" r:id="R859f6078cfb0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5b628f0c44a04" /><Relationship Type="http://schemas.openxmlformats.org/officeDocument/2006/relationships/slide" Target="/ppt/slides/slide1.xml" Id="Rf48d84c380ee472d" /><Relationship Type="http://schemas.openxmlformats.org/officeDocument/2006/relationships/slide" Target="/ppt/slides/slide2.xml" Id="Rcf995c8c582149d3" /><Relationship Type="http://schemas.openxmlformats.org/officeDocument/2006/relationships/slide" Target="/ppt/slides/slide3.xml" Id="R6b1e72b2c967451c" /><Relationship Type="http://schemas.openxmlformats.org/officeDocument/2006/relationships/slide" Target="/ppt/slides/slide4.xml" Id="R0f174d9f4482414c" /><Relationship Type="http://schemas.openxmlformats.org/officeDocument/2006/relationships/slide" Target="/ppt/slides/slide5.xml" Id="Rd71b532a26ce41ec" /><Relationship Type="http://schemas.openxmlformats.org/officeDocument/2006/relationships/slide" Target="/ppt/slides/slide6.xml" Id="Ra2221402b0394f3e" /><Relationship Type="http://schemas.openxmlformats.org/officeDocument/2006/relationships/slide" Target="/ppt/slides/slide7.xml" Id="R859f6078cfb0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51cf7da2c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d9508ed994914" /><Relationship Type="http://schemas.openxmlformats.org/officeDocument/2006/relationships/theme" Target="/ppt/slideMasters/theme/theme1.xml" Id="Rb7d27fe43679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ad9508ed99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5345bf12b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c7e6fac1e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07ceef58c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097ec0e1c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8141c9042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9c88d6734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b4aefdf50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