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33a1336ea854f5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dd05cd16dee4e43"/>
  </p:sldMasterIdLst>
  <p:sldIdLst>
    <p:sldId xmlns:r="http://schemas.openxmlformats.org/officeDocument/2006/relationships" id="256" r:id="R298b240f530746e2"/>
    <p:sldId xmlns:r="http://schemas.openxmlformats.org/officeDocument/2006/relationships" id="257" r:id="R45457440a68d43d4"/>
    <p:sldId xmlns:r="http://schemas.openxmlformats.org/officeDocument/2006/relationships" id="258" r:id="R2f55f5ef19994f8a"/>
    <p:sldId xmlns:r="http://schemas.openxmlformats.org/officeDocument/2006/relationships" id="259" r:id="Rae7651aadb4d49ce"/>
    <p:sldId xmlns:r="http://schemas.openxmlformats.org/officeDocument/2006/relationships" id="260" r:id="Re870feb1f77a4a6d"/>
    <p:sldId xmlns:r="http://schemas.openxmlformats.org/officeDocument/2006/relationships" id="261" r:id="R1ea48d7743ba484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d05cd16dee4e43" /><Relationship Type="http://schemas.openxmlformats.org/officeDocument/2006/relationships/slide" Target="/ppt/slides/slide1.xml" Id="R298b240f530746e2" /><Relationship Type="http://schemas.openxmlformats.org/officeDocument/2006/relationships/slide" Target="/ppt/slides/slide2.xml" Id="R45457440a68d43d4" /><Relationship Type="http://schemas.openxmlformats.org/officeDocument/2006/relationships/slide" Target="/ppt/slides/slide3.xml" Id="R2f55f5ef19994f8a" /><Relationship Type="http://schemas.openxmlformats.org/officeDocument/2006/relationships/slide" Target="/ppt/slides/slide4.xml" Id="Rae7651aadb4d49ce" /><Relationship Type="http://schemas.openxmlformats.org/officeDocument/2006/relationships/slide" Target="/ppt/slides/slide5.xml" Id="Re870feb1f77a4a6d" /><Relationship Type="http://schemas.openxmlformats.org/officeDocument/2006/relationships/slide" Target="/ppt/slides/slide6.xml" Id="R1ea48d7743ba484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6e5f9efb84472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852f9924e44d2c" /><Relationship Type="http://schemas.openxmlformats.org/officeDocument/2006/relationships/theme" Target="/ppt/slideMasters/theme/theme1.xml" Id="R00d73976787b419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c852f9924e44d2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af94f190d6408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80ab3a8804479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72a7fb62ce471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f7d753a43c4d4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60fb085692424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7defd5da0d425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AKL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AKL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AKL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AKL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AKL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AKL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Skaustranda 85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3209 Sandefjord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42 64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988 985 708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AKL EIENDOM AS</a:t>
            </a:r>
          </a:p>
        </p:txBody>
      </p:sp>
    </p:spTree>
  </p:cSld>
  <p:clrMapOvr>
    <a:masterClrMapping xmlns:a="http://schemas.openxmlformats.org/drawingml/2006/main"/>
  </p:clrMapOvr>
</p:sld>
</file>