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39e592fc09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af3a3e6f854f13"/>
  </p:sldMasterIdLst>
  <p:sldIdLst>
    <p:sldId xmlns:r="http://schemas.openxmlformats.org/officeDocument/2006/relationships" id="256" r:id="Rfa20c4787f3049e4"/>
    <p:sldId xmlns:r="http://schemas.openxmlformats.org/officeDocument/2006/relationships" id="257" r:id="R55a80c7b703443d5"/>
    <p:sldId xmlns:r="http://schemas.openxmlformats.org/officeDocument/2006/relationships" id="258" r:id="R13a36198704f4955"/>
    <p:sldId xmlns:r="http://schemas.openxmlformats.org/officeDocument/2006/relationships" id="259" r:id="R06fe375e81014da7"/>
    <p:sldId xmlns:r="http://schemas.openxmlformats.org/officeDocument/2006/relationships" id="260" r:id="Rcbf96e6c06914952"/>
    <p:sldId xmlns:r="http://schemas.openxmlformats.org/officeDocument/2006/relationships" id="261" r:id="Rcf64d7db151e4f9a"/>
    <p:sldId xmlns:r="http://schemas.openxmlformats.org/officeDocument/2006/relationships" id="262" r:id="R46056b3491774e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f3a3e6f854f13" /><Relationship Type="http://schemas.openxmlformats.org/officeDocument/2006/relationships/slide" Target="/ppt/slides/slide1.xml" Id="Rfa20c4787f3049e4" /><Relationship Type="http://schemas.openxmlformats.org/officeDocument/2006/relationships/slide" Target="/ppt/slides/slide2.xml" Id="R55a80c7b703443d5" /><Relationship Type="http://schemas.openxmlformats.org/officeDocument/2006/relationships/slide" Target="/ppt/slides/slide3.xml" Id="R13a36198704f4955" /><Relationship Type="http://schemas.openxmlformats.org/officeDocument/2006/relationships/slide" Target="/ppt/slides/slide4.xml" Id="R06fe375e81014da7" /><Relationship Type="http://schemas.openxmlformats.org/officeDocument/2006/relationships/slide" Target="/ppt/slides/slide5.xml" Id="Rcbf96e6c06914952" /><Relationship Type="http://schemas.openxmlformats.org/officeDocument/2006/relationships/slide" Target="/ppt/slides/slide6.xml" Id="Rcf64d7db151e4f9a" /><Relationship Type="http://schemas.openxmlformats.org/officeDocument/2006/relationships/slide" Target="/ppt/slides/slide7.xml" Id="R46056b3491774e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fd934057d45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b64f466894428" /><Relationship Type="http://schemas.openxmlformats.org/officeDocument/2006/relationships/theme" Target="/ppt/slideMasters/theme/theme1.xml" Id="R1d2768dfd661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6b64f4668944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6a43edffb49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31aaf9b72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5b5c0b3b8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1dc7faa08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2266d211143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4056c5669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dbb907f61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ERDAL ANNE-MARIE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