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33f08e847f4d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e03377529046be"/>
  </p:sldMasterIdLst>
  <p:sldIdLst>
    <p:sldId xmlns:r="http://schemas.openxmlformats.org/officeDocument/2006/relationships" id="256" r:id="R1f3f97e4b8a24b87"/>
    <p:sldId xmlns:r="http://schemas.openxmlformats.org/officeDocument/2006/relationships" id="257" r:id="Re15ffd6cebb34b74"/>
    <p:sldId xmlns:r="http://schemas.openxmlformats.org/officeDocument/2006/relationships" id="258" r:id="R92eaebce4b16428c"/>
    <p:sldId xmlns:r="http://schemas.openxmlformats.org/officeDocument/2006/relationships" id="259" r:id="R6a0be4068ca7448a"/>
    <p:sldId xmlns:r="http://schemas.openxmlformats.org/officeDocument/2006/relationships" id="260" r:id="R230a135b62f9422a"/>
    <p:sldId xmlns:r="http://schemas.openxmlformats.org/officeDocument/2006/relationships" id="261" r:id="R9320cf878d134c1a"/>
    <p:sldId xmlns:r="http://schemas.openxmlformats.org/officeDocument/2006/relationships" id="262" r:id="R33cd2afe55794d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03377529046be" /><Relationship Type="http://schemas.openxmlformats.org/officeDocument/2006/relationships/slide" Target="/ppt/slides/slide1.xml" Id="R1f3f97e4b8a24b87" /><Relationship Type="http://schemas.openxmlformats.org/officeDocument/2006/relationships/slide" Target="/ppt/slides/slide2.xml" Id="Re15ffd6cebb34b74" /><Relationship Type="http://schemas.openxmlformats.org/officeDocument/2006/relationships/slide" Target="/ppt/slides/slide3.xml" Id="R92eaebce4b16428c" /><Relationship Type="http://schemas.openxmlformats.org/officeDocument/2006/relationships/slide" Target="/ppt/slides/slide4.xml" Id="R6a0be4068ca7448a" /><Relationship Type="http://schemas.openxmlformats.org/officeDocument/2006/relationships/slide" Target="/ppt/slides/slide5.xml" Id="R230a135b62f9422a" /><Relationship Type="http://schemas.openxmlformats.org/officeDocument/2006/relationships/slide" Target="/ppt/slides/slide6.xml" Id="R9320cf878d134c1a" /><Relationship Type="http://schemas.openxmlformats.org/officeDocument/2006/relationships/slide" Target="/ppt/slides/slide7.xml" Id="R33cd2afe55794d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003d121c845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9e69cab9945c8" /><Relationship Type="http://schemas.openxmlformats.org/officeDocument/2006/relationships/theme" Target="/ppt/slideMasters/theme/theme1.xml" Id="R071a603c1bf845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59e69cab9945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73cf567f84e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16a876bb148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dac9f143f41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63ff8053244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d6b277aa04f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55bafd57f40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0fdb2ee7e4f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RANDABERG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 REGNSKAP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19 131 535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2 609 867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2 057 600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HBH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KOLMO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988 980 315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