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6260cda98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31dc99d0449eb"/>
  </p:sldMasterIdLst>
  <p:sldIdLst>
    <p:sldId xmlns:r="http://schemas.openxmlformats.org/officeDocument/2006/relationships" id="256" r:id="Rded741fcc8274417"/>
    <p:sldId xmlns:r="http://schemas.openxmlformats.org/officeDocument/2006/relationships" id="257" r:id="Rad8ad6289a0b43a8"/>
    <p:sldId xmlns:r="http://schemas.openxmlformats.org/officeDocument/2006/relationships" id="258" r:id="Re9aa28b5ebe342b7"/>
    <p:sldId xmlns:r="http://schemas.openxmlformats.org/officeDocument/2006/relationships" id="259" r:id="R9370d48510434c1a"/>
    <p:sldId xmlns:r="http://schemas.openxmlformats.org/officeDocument/2006/relationships" id="260" r:id="R0fe3f898e3154a25"/>
    <p:sldId xmlns:r="http://schemas.openxmlformats.org/officeDocument/2006/relationships" id="261" r:id="R14cc4e3e64224b27"/>
    <p:sldId xmlns:r="http://schemas.openxmlformats.org/officeDocument/2006/relationships" id="262" r:id="R4e90d9b2f0f8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31dc99d0449eb" /><Relationship Type="http://schemas.openxmlformats.org/officeDocument/2006/relationships/slide" Target="/ppt/slides/slide1.xml" Id="Rded741fcc8274417" /><Relationship Type="http://schemas.openxmlformats.org/officeDocument/2006/relationships/slide" Target="/ppt/slides/slide2.xml" Id="Rad8ad6289a0b43a8" /><Relationship Type="http://schemas.openxmlformats.org/officeDocument/2006/relationships/slide" Target="/ppt/slides/slide3.xml" Id="Re9aa28b5ebe342b7" /><Relationship Type="http://schemas.openxmlformats.org/officeDocument/2006/relationships/slide" Target="/ppt/slides/slide4.xml" Id="R9370d48510434c1a" /><Relationship Type="http://schemas.openxmlformats.org/officeDocument/2006/relationships/slide" Target="/ppt/slides/slide5.xml" Id="R0fe3f898e3154a25" /><Relationship Type="http://schemas.openxmlformats.org/officeDocument/2006/relationships/slide" Target="/ppt/slides/slide6.xml" Id="R14cc4e3e64224b27" /><Relationship Type="http://schemas.openxmlformats.org/officeDocument/2006/relationships/slide" Target="/ppt/slides/slide7.xml" Id="R4e90d9b2f0f8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c7445d348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6e3cea7a4d7e" /><Relationship Type="http://schemas.openxmlformats.org/officeDocument/2006/relationships/theme" Target="/ppt/slideMasters/theme/theme1.xml" Id="Rdab119891ee7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16e3cea7a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dbb43c5b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2a0dcca3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88a3c9d6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e244eb511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9c7fb5f5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7d8eacb2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0ca23321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