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d5f59dcd9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ab659737d4bc9"/>
  </p:sldMasterIdLst>
  <p:sldIdLst>
    <p:sldId xmlns:r="http://schemas.openxmlformats.org/officeDocument/2006/relationships" id="256" r:id="R2befcc49d26145ea"/>
    <p:sldId xmlns:r="http://schemas.openxmlformats.org/officeDocument/2006/relationships" id="257" r:id="R78e64d2a980f4403"/>
    <p:sldId xmlns:r="http://schemas.openxmlformats.org/officeDocument/2006/relationships" id="258" r:id="R20aee5f5fc154ae9"/>
    <p:sldId xmlns:r="http://schemas.openxmlformats.org/officeDocument/2006/relationships" id="259" r:id="Rd08e5100544a4ad0"/>
    <p:sldId xmlns:r="http://schemas.openxmlformats.org/officeDocument/2006/relationships" id="260" r:id="R08258fe4b88a44a6"/>
    <p:sldId xmlns:r="http://schemas.openxmlformats.org/officeDocument/2006/relationships" id="261" r:id="Rbd56649259c24cee"/>
    <p:sldId xmlns:r="http://schemas.openxmlformats.org/officeDocument/2006/relationships" id="262" r:id="Ra643f3c646ea4a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ab659737d4bc9" /><Relationship Type="http://schemas.openxmlformats.org/officeDocument/2006/relationships/slide" Target="/ppt/slides/slide1.xml" Id="R2befcc49d26145ea" /><Relationship Type="http://schemas.openxmlformats.org/officeDocument/2006/relationships/slide" Target="/ppt/slides/slide2.xml" Id="R78e64d2a980f4403" /><Relationship Type="http://schemas.openxmlformats.org/officeDocument/2006/relationships/slide" Target="/ppt/slides/slide3.xml" Id="R20aee5f5fc154ae9" /><Relationship Type="http://schemas.openxmlformats.org/officeDocument/2006/relationships/slide" Target="/ppt/slides/slide4.xml" Id="Rd08e5100544a4ad0" /><Relationship Type="http://schemas.openxmlformats.org/officeDocument/2006/relationships/slide" Target="/ppt/slides/slide5.xml" Id="R08258fe4b88a44a6" /><Relationship Type="http://schemas.openxmlformats.org/officeDocument/2006/relationships/slide" Target="/ppt/slides/slide6.xml" Id="Rbd56649259c24cee" /><Relationship Type="http://schemas.openxmlformats.org/officeDocument/2006/relationships/slide" Target="/ppt/slides/slide7.xml" Id="Ra643f3c646ea4a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3e520a693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077b1717d43a9" /><Relationship Type="http://schemas.openxmlformats.org/officeDocument/2006/relationships/theme" Target="/ppt/slideMasters/theme/theme1.xml" Id="Ra7b387b208f6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077b1717d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ba4860b97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414c4e95f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2e4d82601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750e35a97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336a3db3a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561775b9e44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076afd1d9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ARNFINN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9 168 114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8 922 514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9 347 500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35 014 703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36 630 125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Lervigbrygga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ARNFINN INVEST AS</a:t>
            </a:r>
          </a:p>
        </p:txBody>
      </p:sp>
    </p:spTree>
  </p:cSld>
  <p:clrMapOvr>
    <a:masterClrMapping xmlns:a="http://schemas.openxmlformats.org/drawingml/2006/main"/>
  </p:clrMapOvr>
</p:sld>
</file>