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558098f85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a8832288245a5"/>
  </p:sldMasterIdLst>
  <p:sldIdLst>
    <p:sldId xmlns:r="http://schemas.openxmlformats.org/officeDocument/2006/relationships" id="256" r:id="Rb34a33a8152f430e"/>
    <p:sldId xmlns:r="http://schemas.openxmlformats.org/officeDocument/2006/relationships" id="257" r:id="Rfdded2d551284073"/>
    <p:sldId xmlns:r="http://schemas.openxmlformats.org/officeDocument/2006/relationships" id="258" r:id="Rf83022e456b349d0"/>
    <p:sldId xmlns:r="http://schemas.openxmlformats.org/officeDocument/2006/relationships" id="259" r:id="R189332adb7044cec"/>
    <p:sldId xmlns:r="http://schemas.openxmlformats.org/officeDocument/2006/relationships" id="260" r:id="R53e792a7bf504931"/>
    <p:sldId xmlns:r="http://schemas.openxmlformats.org/officeDocument/2006/relationships" id="261" r:id="R4f32acf42b284db7"/>
    <p:sldId xmlns:r="http://schemas.openxmlformats.org/officeDocument/2006/relationships" id="262" r:id="R6634cae15341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a8832288245a5" /><Relationship Type="http://schemas.openxmlformats.org/officeDocument/2006/relationships/slide" Target="/ppt/slides/slide1.xml" Id="Rb34a33a8152f430e" /><Relationship Type="http://schemas.openxmlformats.org/officeDocument/2006/relationships/slide" Target="/ppt/slides/slide2.xml" Id="Rfdded2d551284073" /><Relationship Type="http://schemas.openxmlformats.org/officeDocument/2006/relationships/slide" Target="/ppt/slides/slide3.xml" Id="Rf83022e456b349d0" /><Relationship Type="http://schemas.openxmlformats.org/officeDocument/2006/relationships/slide" Target="/ppt/slides/slide4.xml" Id="R189332adb7044cec" /><Relationship Type="http://schemas.openxmlformats.org/officeDocument/2006/relationships/slide" Target="/ppt/slides/slide5.xml" Id="R53e792a7bf504931" /><Relationship Type="http://schemas.openxmlformats.org/officeDocument/2006/relationships/slide" Target="/ppt/slides/slide6.xml" Id="R4f32acf42b284db7" /><Relationship Type="http://schemas.openxmlformats.org/officeDocument/2006/relationships/slide" Target="/ppt/slides/slide7.xml" Id="R6634cae15341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e5d1822cc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036e098a4382" /><Relationship Type="http://schemas.openxmlformats.org/officeDocument/2006/relationships/theme" Target="/ppt/slideMasters/theme/theme1.xml" Id="Rdeffe3ce422740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f036e098a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1ac2d0623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ecb37788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0d8b17c0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3ac027f0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f39558a9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747333a5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3ae778d9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