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571b8c5d0348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f12d8b23fb4a74"/>
  </p:sldMasterIdLst>
  <p:sldIdLst>
    <p:sldId xmlns:r="http://schemas.openxmlformats.org/officeDocument/2006/relationships" id="256" r:id="Rf60434d389f2445f"/>
    <p:sldId xmlns:r="http://schemas.openxmlformats.org/officeDocument/2006/relationships" id="257" r:id="Rd1b39cdcadbe4568"/>
    <p:sldId xmlns:r="http://schemas.openxmlformats.org/officeDocument/2006/relationships" id="258" r:id="R2fda9dd7f17042d1"/>
    <p:sldId xmlns:r="http://schemas.openxmlformats.org/officeDocument/2006/relationships" id="259" r:id="R754fcf82fac5460b"/>
    <p:sldId xmlns:r="http://schemas.openxmlformats.org/officeDocument/2006/relationships" id="260" r:id="Rd07b059198b64f24"/>
    <p:sldId xmlns:r="http://schemas.openxmlformats.org/officeDocument/2006/relationships" id="261" r:id="R29e365f4a5104f93"/>
    <p:sldId xmlns:r="http://schemas.openxmlformats.org/officeDocument/2006/relationships" id="262" r:id="R8e6a8b40015c42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f12d8b23fb4a74" /><Relationship Type="http://schemas.openxmlformats.org/officeDocument/2006/relationships/slide" Target="/ppt/slides/slide1.xml" Id="Rf60434d389f2445f" /><Relationship Type="http://schemas.openxmlformats.org/officeDocument/2006/relationships/slide" Target="/ppt/slides/slide2.xml" Id="Rd1b39cdcadbe4568" /><Relationship Type="http://schemas.openxmlformats.org/officeDocument/2006/relationships/slide" Target="/ppt/slides/slide3.xml" Id="R2fda9dd7f17042d1" /><Relationship Type="http://schemas.openxmlformats.org/officeDocument/2006/relationships/slide" Target="/ppt/slides/slide4.xml" Id="R754fcf82fac5460b" /><Relationship Type="http://schemas.openxmlformats.org/officeDocument/2006/relationships/slide" Target="/ppt/slides/slide5.xml" Id="Rd07b059198b64f24" /><Relationship Type="http://schemas.openxmlformats.org/officeDocument/2006/relationships/slide" Target="/ppt/slides/slide6.xml" Id="R29e365f4a5104f93" /><Relationship Type="http://schemas.openxmlformats.org/officeDocument/2006/relationships/slide" Target="/ppt/slides/slide7.xml" Id="R8e6a8b40015c42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4749ac84645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433896edd4620" /><Relationship Type="http://schemas.openxmlformats.org/officeDocument/2006/relationships/theme" Target="/ppt/slideMasters/theme/theme1.xml" Id="R75db0dec18214d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0433896edd46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113edc4cd47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465542d864c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9a51587a549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03a254e4842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be8afb39646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0ebd748fc43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ccc63312e46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NAMLØS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NAMLØS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−191 030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−1 003 480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493 022 514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555 361 456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JØRGEN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STUDIO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KJK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MAGCO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