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a1c884632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b2e1b29db41fe"/>
  </p:sldMasterIdLst>
  <p:sldIdLst>
    <p:sldId xmlns:r="http://schemas.openxmlformats.org/officeDocument/2006/relationships" id="256" r:id="Rf1028fef72fe4641"/>
    <p:sldId xmlns:r="http://schemas.openxmlformats.org/officeDocument/2006/relationships" id="257" r:id="R6f355a5c557f4a4d"/>
    <p:sldId xmlns:r="http://schemas.openxmlformats.org/officeDocument/2006/relationships" id="258" r:id="R73a30faa3057494e"/>
    <p:sldId xmlns:r="http://schemas.openxmlformats.org/officeDocument/2006/relationships" id="259" r:id="Rb757c5b3435f48b1"/>
    <p:sldId xmlns:r="http://schemas.openxmlformats.org/officeDocument/2006/relationships" id="260" r:id="R8802879c0b6e46f0"/>
    <p:sldId xmlns:r="http://schemas.openxmlformats.org/officeDocument/2006/relationships" id="261" r:id="Rdc16c9fd53d5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b2e1b29db41fe" /><Relationship Type="http://schemas.openxmlformats.org/officeDocument/2006/relationships/slide" Target="/ppt/slides/slide1.xml" Id="Rf1028fef72fe4641" /><Relationship Type="http://schemas.openxmlformats.org/officeDocument/2006/relationships/slide" Target="/ppt/slides/slide2.xml" Id="R6f355a5c557f4a4d" /><Relationship Type="http://schemas.openxmlformats.org/officeDocument/2006/relationships/slide" Target="/ppt/slides/slide3.xml" Id="R73a30faa3057494e" /><Relationship Type="http://schemas.openxmlformats.org/officeDocument/2006/relationships/slide" Target="/ppt/slides/slide4.xml" Id="Rb757c5b3435f48b1" /><Relationship Type="http://schemas.openxmlformats.org/officeDocument/2006/relationships/slide" Target="/ppt/slides/slide5.xml" Id="R8802879c0b6e46f0" /><Relationship Type="http://schemas.openxmlformats.org/officeDocument/2006/relationships/slide" Target="/ppt/slides/slide6.xml" Id="Rdc16c9fd53d5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f5805818f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71b19b03745b7" /><Relationship Type="http://schemas.openxmlformats.org/officeDocument/2006/relationships/theme" Target="/ppt/slideMasters/theme/theme1.xml" Id="Rabe11e222a4d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71b19b037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98607236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9101a7325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31d44980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82febad8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4982cfd1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2a3003a0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