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7c019dc14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25213f34a49eb"/>
  </p:sldMasterIdLst>
  <p:sldIdLst>
    <p:sldId xmlns:r="http://schemas.openxmlformats.org/officeDocument/2006/relationships" id="256" r:id="Rbc8781146470417e"/>
    <p:sldId xmlns:r="http://schemas.openxmlformats.org/officeDocument/2006/relationships" id="257" r:id="Rb9203c7c470c4655"/>
    <p:sldId xmlns:r="http://schemas.openxmlformats.org/officeDocument/2006/relationships" id="258" r:id="Rcc87e25337fd4b7f"/>
    <p:sldId xmlns:r="http://schemas.openxmlformats.org/officeDocument/2006/relationships" id="259" r:id="R6d67709f1b7e4d6f"/>
    <p:sldId xmlns:r="http://schemas.openxmlformats.org/officeDocument/2006/relationships" id="260" r:id="Ra05ef0f9c10848e8"/>
    <p:sldId xmlns:r="http://schemas.openxmlformats.org/officeDocument/2006/relationships" id="261" r:id="Rd2798e4f79b04555"/>
    <p:sldId xmlns:r="http://schemas.openxmlformats.org/officeDocument/2006/relationships" id="262" r:id="Ref31b5c05353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25213f34a49eb" /><Relationship Type="http://schemas.openxmlformats.org/officeDocument/2006/relationships/slide" Target="/ppt/slides/slide1.xml" Id="Rbc8781146470417e" /><Relationship Type="http://schemas.openxmlformats.org/officeDocument/2006/relationships/slide" Target="/ppt/slides/slide2.xml" Id="Rb9203c7c470c4655" /><Relationship Type="http://schemas.openxmlformats.org/officeDocument/2006/relationships/slide" Target="/ppt/slides/slide3.xml" Id="Rcc87e25337fd4b7f" /><Relationship Type="http://schemas.openxmlformats.org/officeDocument/2006/relationships/slide" Target="/ppt/slides/slide4.xml" Id="R6d67709f1b7e4d6f" /><Relationship Type="http://schemas.openxmlformats.org/officeDocument/2006/relationships/slide" Target="/ppt/slides/slide5.xml" Id="Ra05ef0f9c10848e8" /><Relationship Type="http://schemas.openxmlformats.org/officeDocument/2006/relationships/slide" Target="/ppt/slides/slide6.xml" Id="Rd2798e4f79b04555" /><Relationship Type="http://schemas.openxmlformats.org/officeDocument/2006/relationships/slide" Target="/ppt/slides/slide7.xml" Id="Ref31b5c05353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65f643226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79564805e4ce6" /><Relationship Type="http://schemas.openxmlformats.org/officeDocument/2006/relationships/theme" Target="/ppt/slideMasters/theme/theme1.xml" Id="R0ddb6331d3f0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79564805e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8fb345b6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100e82dc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d01ac760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8a1de6e0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cd8500e0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4bd22f1b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7888f190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