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d5e7244e1246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77d6a9123845b5"/>
  </p:sldMasterIdLst>
  <p:sldIdLst>
    <p:sldId xmlns:r="http://schemas.openxmlformats.org/officeDocument/2006/relationships" id="256" r:id="R27acdf43dc2e4a9c"/>
    <p:sldId xmlns:r="http://schemas.openxmlformats.org/officeDocument/2006/relationships" id="257" r:id="Reb19093eda8842f7"/>
    <p:sldId xmlns:r="http://schemas.openxmlformats.org/officeDocument/2006/relationships" id="258" r:id="R435747171f6546b3"/>
    <p:sldId xmlns:r="http://schemas.openxmlformats.org/officeDocument/2006/relationships" id="259" r:id="R0740f445a93f4846"/>
    <p:sldId xmlns:r="http://schemas.openxmlformats.org/officeDocument/2006/relationships" id="260" r:id="R508972f60da349f5"/>
    <p:sldId xmlns:r="http://schemas.openxmlformats.org/officeDocument/2006/relationships" id="261" r:id="R1a271c3f2693481b"/>
    <p:sldId xmlns:r="http://schemas.openxmlformats.org/officeDocument/2006/relationships" id="262" r:id="R2b00e2265e7941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77d6a9123845b5" /><Relationship Type="http://schemas.openxmlformats.org/officeDocument/2006/relationships/slide" Target="/ppt/slides/slide1.xml" Id="R27acdf43dc2e4a9c" /><Relationship Type="http://schemas.openxmlformats.org/officeDocument/2006/relationships/slide" Target="/ppt/slides/slide2.xml" Id="Reb19093eda8842f7" /><Relationship Type="http://schemas.openxmlformats.org/officeDocument/2006/relationships/slide" Target="/ppt/slides/slide3.xml" Id="R435747171f6546b3" /><Relationship Type="http://schemas.openxmlformats.org/officeDocument/2006/relationships/slide" Target="/ppt/slides/slide4.xml" Id="R0740f445a93f4846" /><Relationship Type="http://schemas.openxmlformats.org/officeDocument/2006/relationships/slide" Target="/ppt/slides/slide5.xml" Id="R508972f60da349f5" /><Relationship Type="http://schemas.openxmlformats.org/officeDocument/2006/relationships/slide" Target="/ppt/slides/slide6.xml" Id="R1a271c3f2693481b" /><Relationship Type="http://schemas.openxmlformats.org/officeDocument/2006/relationships/slide" Target="/ppt/slides/slide7.xml" Id="R2b00e2265e7941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839b9c223a4b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c3ff10e244a03" /><Relationship Type="http://schemas.openxmlformats.org/officeDocument/2006/relationships/theme" Target="/ppt/slideMasters/theme/theme1.xml" Id="R217b5bc2bfce45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1c3ff10e244a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3f79be94146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30756e3a04b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9772ff09b40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d064bfaa140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6aef862c644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7dcc1000f47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c3e539d664f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FRODO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1 898 486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18 473 520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18 474 696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SØBY FRODE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988 947 768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