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d403febc641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3c6f69f59741c7"/>
  </p:sldMasterIdLst>
  <p:sldIdLst>
    <p:sldId xmlns:r="http://schemas.openxmlformats.org/officeDocument/2006/relationships" id="256" r:id="R004575e24fd3474e"/>
    <p:sldId xmlns:r="http://schemas.openxmlformats.org/officeDocument/2006/relationships" id="257" r:id="R8e412628fac24909"/>
    <p:sldId xmlns:r="http://schemas.openxmlformats.org/officeDocument/2006/relationships" id="258" r:id="R24216e878cc34017"/>
    <p:sldId xmlns:r="http://schemas.openxmlformats.org/officeDocument/2006/relationships" id="259" r:id="R00e9bff2eba0460e"/>
    <p:sldId xmlns:r="http://schemas.openxmlformats.org/officeDocument/2006/relationships" id="260" r:id="Rc06878d893c8465d"/>
    <p:sldId xmlns:r="http://schemas.openxmlformats.org/officeDocument/2006/relationships" id="261" r:id="Rb765af740d10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c6f69f59741c7" /><Relationship Type="http://schemas.openxmlformats.org/officeDocument/2006/relationships/slide" Target="/ppt/slides/slide1.xml" Id="R004575e24fd3474e" /><Relationship Type="http://schemas.openxmlformats.org/officeDocument/2006/relationships/slide" Target="/ppt/slides/slide2.xml" Id="R8e412628fac24909" /><Relationship Type="http://schemas.openxmlformats.org/officeDocument/2006/relationships/slide" Target="/ppt/slides/slide3.xml" Id="R24216e878cc34017" /><Relationship Type="http://schemas.openxmlformats.org/officeDocument/2006/relationships/slide" Target="/ppt/slides/slide4.xml" Id="R00e9bff2eba0460e" /><Relationship Type="http://schemas.openxmlformats.org/officeDocument/2006/relationships/slide" Target="/ppt/slides/slide5.xml" Id="Rc06878d893c8465d" /><Relationship Type="http://schemas.openxmlformats.org/officeDocument/2006/relationships/slide" Target="/ppt/slides/slide6.xml" Id="Rb765af740d10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9a6f16d5243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cdf49ba6747b9" /><Relationship Type="http://schemas.openxmlformats.org/officeDocument/2006/relationships/theme" Target="/ppt/slideMasters/theme/theme1.xml" Id="R2ecfaee3390d45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cdf49ba67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0cf944003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0cb76f903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454901cc14c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a12feed5341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f6367155f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2f33b11b64c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Bjørnstjerne Bjørnsons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988 947 768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