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e8bad50c4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904c1d6d94713"/>
  </p:sldMasterIdLst>
  <p:sldIdLst>
    <p:sldId xmlns:r="http://schemas.openxmlformats.org/officeDocument/2006/relationships" id="256" r:id="R97994d7a72784c20"/>
    <p:sldId xmlns:r="http://schemas.openxmlformats.org/officeDocument/2006/relationships" id="257" r:id="R122175998a154f8d"/>
    <p:sldId xmlns:r="http://schemas.openxmlformats.org/officeDocument/2006/relationships" id="258" r:id="R87a97ed862274715"/>
    <p:sldId xmlns:r="http://schemas.openxmlformats.org/officeDocument/2006/relationships" id="259" r:id="Rb2678e09fdf6477b"/>
    <p:sldId xmlns:r="http://schemas.openxmlformats.org/officeDocument/2006/relationships" id="260" r:id="Rf7324259b8284185"/>
    <p:sldId xmlns:r="http://schemas.openxmlformats.org/officeDocument/2006/relationships" id="261" r:id="R9e547adda63344a4"/>
    <p:sldId xmlns:r="http://schemas.openxmlformats.org/officeDocument/2006/relationships" id="262" r:id="R373227c9222b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904c1d6d94713" /><Relationship Type="http://schemas.openxmlformats.org/officeDocument/2006/relationships/slide" Target="/ppt/slides/slide1.xml" Id="R97994d7a72784c20" /><Relationship Type="http://schemas.openxmlformats.org/officeDocument/2006/relationships/slide" Target="/ppt/slides/slide2.xml" Id="R122175998a154f8d" /><Relationship Type="http://schemas.openxmlformats.org/officeDocument/2006/relationships/slide" Target="/ppt/slides/slide3.xml" Id="R87a97ed862274715" /><Relationship Type="http://schemas.openxmlformats.org/officeDocument/2006/relationships/slide" Target="/ppt/slides/slide4.xml" Id="Rb2678e09fdf6477b" /><Relationship Type="http://schemas.openxmlformats.org/officeDocument/2006/relationships/slide" Target="/ppt/slides/slide5.xml" Id="Rf7324259b8284185" /><Relationship Type="http://schemas.openxmlformats.org/officeDocument/2006/relationships/slide" Target="/ppt/slides/slide6.xml" Id="R9e547adda63344a4" /><Relationship Type="http://schemas.openxmlformats.org/officeDocument/2006/relationships/slide" Target="/ppt/slides/slide7.xml" Id="R373227c9222b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14625fdf6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37d675c04723" /><Relationship Type="http://schemas.openxmlformats.org/officeDocument/2006/relationships/theme" Target="/ppt/slideMasters/theme/theme1.xml" Id="R54a72e8bcd38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537d675c0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9f9295f8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25d3f5005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6ddeb1fc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9a7523bf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c2c26f796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0405da15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3e9c69837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