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28068bc3f4c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c30c64e99f41a0"/>
  </p:sldMasterIdLst>
  <p:sldIdLst>
    <p:sldId xmlns:r="http://schemas.openxmlformats.org/officeDocument/2006/relationships" id="256" r:id="Ra52920a0177b4349"/>
    <p:sldId xmlns:r="http://schemas.openxmlformats.org/officeDocument/2006/relationships" id="257" r:id="Ra1fc8fba893e49d5"/>
    <p:sldId xmlns:r="http://schemas.openxmlformats.org/officeDocument/2006/relationships" id="258" r:id="R1da5163dfbf24881"/>
    <p:sldId xmlns:r="http://schemas.openxmlformats.org/officeDocument/2006/relationships" id="259" r:id="Rf246e48051f742a9"/>
    <p:sldId xmlns:r="http://schemas.openxmlformats.org/officeDocument/2006/relationships" id="260" r:id="R3b692c627a7f448a"/>
    <p:sldId xmlns:r="http://schemas.openxmlformats.org/officeDocument/2006/relationships" id="261" r:id="R4f751b925fa0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30c64e99f41a0" /><Relationship Type="http://schemas.openxmlformats.org/officeDocument/2006/relationships/slide" Target="/ppt/slides/slide1.xml" Id="Ra52920a0177b4349" /><Relationship Type="http://schemas.openxmlformats.org/officeDocument/2006/relationships/slide" Target="/ppt/slides/slide2.xml" Id="Ra1fc8fba893e49d5" /><Relationship Type="http://schemas.openxmlformats.org/officeDocument/2006/relationships/slide" Target="/ppt/slides/slide3.xml" Id="R1da5163dfbf24881" /><Relationship Type="http://schemas.openxmlformats.org/officeDocument/2006/relationships/slide" Target="/ppt/slides/slide4.xml" Id="Rf246e48051f742a9" /><Relationship Type="http://schemas.openxmlformats.org/officeDocument/2006/relationships/slide" Target="/ppt/slides/slide5.xml" Id="R3b692c627a7f448a" /><Relationship Type="http://schemas.openxmlformats.org/officeDocument/2006/relationships/slide" Target="/ppt/slides/slide6.xml" Id="R4f751b925fa0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de28603fe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0c44b19614f88" /><Relationship Type="http://schemas.openxmlformats.org/officeDocument/2006/relationships/theme" Target="/ppt/slideMasters/theme/theme1.xml" Id="R0cc7b276d1e4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0c44b1961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3ee4f092f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99b7d98bb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22a258e03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9a2569f71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a08b9885e48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c2f05d1e0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