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f4baece69724e0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10119f1375949ed"/>
  </p:sldMasterIdLst>
  <p:sldIdLst>
    <p:sldId xmlns:r="http://schemas.openxmlformats.org/officeDocument/2006/relationships" id="256" r:id="Ref9be60c5afe4d55"/>
    <p:sldId xmlns:r="http://schemas.openxmlformats.org/officeDocument/2006/relationships" id="257" r:id="R1977aede88664a16"/>
    <p:sldId xmlns:r="http://schemas.openxmlformats.org/officeDocument/2006/relationships" id="258" r:id="Rd812625b9e304ef2"/>
    <p:sldId xmlns:r="http://schemas.openxmlformats.org/officeDocument/2006/relationships" id="259" r:id="Rbb24cfef27fc4d86"/>
    <p:sldId xmlns:r="http://schemas.openxmlformats.org/officeDocument/2006/relationships" id="260" r:id="R751118c9309c4c30"/>
    <p:sldId xmlns:r="http://schemas.openxmlformats.org/officeDocument/2006/relationships" id="261" r:id="R1f04497fb9aa4594"/>
    <p:sldId xmlns:r="http://schemas.openxmlformats.org/officeDocument/2006/relationships" id="262" r:id="Rc54098e10a7f4f2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0119f1375949ed" /><Relationship Type="http://schemas.openxmlformats.org/officeDocument/2006/relationships/slide" Target="/ppt/slides/slide1.xml" Id="Ref9be60c5afe4d55" /><Relationship Type="http://schemas.openxmlformats.org/officeDocument/2006/relationships/slide" Target="/ppt/slides/slide2.xml" Id="R1977aede88664a16" /><Relationship Type="http://schemas.openxmlformats.org/officeDocument/2006/relationships/slide" Target="/ppt/slides/slide3.xml" Id="Rd812625b9e304ef2" /><Relationship Type="http://schemas.openxmlformats.org/officeDocument/2006/relationships/slide" Target="/ppt/slides/slide4.xml" Id="Rbb24cfef27fc4d86" /><Relationship Type="http://schemas.openxmlformats.org/officeDocument/2006/relationships/slide" Target="/ppt/slides/slide5.xml" Id="R751118c9309c4c30" /><Relationship Type="http://schemas.openxmlformats.org/officeDocument/2006/relationships/slide" Target="/ppt/slides/slide6.xml" Id="R1f04497fb9aa4594" /><Relationship Type="http://schemas.openxmlformats.org/officeDocument/2006/relationships/slide" Target="/ppt/slides/slide7.xml" Id="Rc54098e10a7f4f2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dea01380ae48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e8a0bcb94049ec" /><Relationship Type="http://schemas.openxmlformats.org/officeDocument/2006/relationships/theme" Target="/ppt/slideMasters/theme/theme1.xml" Id="R70781008092c4f3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e8a0bcb94049e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6633965c3145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dac136a542475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5d98d5768f4df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701d539a464ae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735d8d03974ff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fa696ce07443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63292c06144e5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HASA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HASA HOLDING AS ble etablert [år] og holder til i Lunner.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−167 331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910 910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12 469 698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12 469 698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 JOHAN 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Chris J Hansen, Lunnerkollen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2730 Lunner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988 922 374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HASA HOLDING AS</a:t>
            </a:r>
          </a:p>
        </p:txBody>
      </p:sp>
    </p:spTree>
  </p:cSld>
  <p:clrMapOvr>
    <a:masterClrMapping xmlns:a="http://schemas.openxmlformats.org/drawingml/2006/main"/>
  </p:clrMapOvr>
</p:sld>
</file>