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9f6e63baee45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e5c3f822df49cd"/>
  </p:sldMasterIdLst>
  <p:sldIdLst>
    <p:sldId xmlns:r="http://schemas.openxmlformats.org/officeDocument/2006/relationships" id="256" r:id="R9335b9cddedb452e"/>
    <p:sldId xmlns:r="http://schemas.openxmlformats.org/officeDocument/2006/relationships" id="257" r:id="R915cb3ebf4a144c5"/>
    <p:sldId xmlns:r="http://schemas.openxmlformats.org/officeDocument/2006/relationships" id="258" r:id="R49ed86107e4d423e"/>
    <p:sldId xmlns:r="http://schemas.openxmlformats.org/officeDocument/2006/relationships" id="259" r:id="Rfaf46a3cd1fa4667"/>
    <p:sldId xmlns:r="http://schemas.openxmlformats.org/officeDocument/2006/relationships" id="260" r:id="R7d1a4b0e69754472"/>
    <p:sldId xmlns:r="http://schemas.openxmlformats.org/officeDocument/2006/relationships" id="261" r:id="R21dcc523f3864a19"/>
    <p:sldId xmlns:r="http://schemas.openxmlformats.org/officeDocument/2006/relationships" id="262" r:id="Rd79e62e5a86448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e5c3f822df49cd" /><Relationship Type="http://schemas.openxmlformats.org/officeDocument/2006/relationships/slide" Target="/ppt/slides/slide1.xml" Id="R9335b9cddedb452e" /><Relationship Type="http://schemas.openxmlformats.org/officeDocument/2006/relationships/slide" Target="/ppt/slides/slide2.xml" Id="R915cb3ebf4a144c5" /><Relationship Type="http://schemas.openxmlformats.org/officeDocument/2006/relationships/slide" Target="/ppt/slides/slide3.xml" Id="R49ed86107e4d423e" /><Relationship Type="http://schemas.openxmlformats.org/officeDocument/2006/relationships/slide" Target="/ppt/slides/slide4.xml" Id="Rfaf46a3cd1fa4667" /><Relationship Type="http://schemas.openxmlformats.org/officeDocument/2006/relationships/slide" Target="/ppt/slides/slide5.xml" Id="R7d1a4b0e69754472" /><Relationship Type="http://schemas.openxmlformats.org/officeDocument/2006/relationships/slide" Target="/ppt/slides/slide6.xml" Id="R21dcc523f3864a19" /><Relationship Type="http://schemas.openxmlformats.org/officeDocument/2006/relationships/slide" Target="/ppt/slides/slide7.xml" Id="Rd79e62e5a86448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45f5eba5c444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59f05e567465e" /><Relationship Type="http://schemas.openxmlformats.org/officeDocument/2006/relationships/theme" Target="/ppt/slideMasters/theme/theme1.xml" Id="R785614ea972841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559f05e56746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0bdc15ee148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351154e8746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3d57665fa47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d8dabdcb14a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d952073f344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fadd55a2b4c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ef7c460fd40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&amp; 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&amp;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&amp; A HOLDING AS ble etablert [år] og holder til i Gran.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&amp;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&amp;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&amp;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124 534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6 840 344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7 076 555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&amp;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MAGNAR ØVERLIER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&amp;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Knut M Øverlier, Gammevegen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2750 Gran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988 922 358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&amp; A HOLDING AS</a:t>
            </a:r>
          </a:p>
        </p:txBody>
      </p:sp>
    </p:spTree>
  </p:cSld>
  <p:clrMapOvr>
    <a:masterClrMapping xmlns:a="http://schemas.openxmlformats.org/drawingml/2006/main"/>
  </p:clrMapOvr>
</p:sld>
</file>