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87732d69c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fb2d3f1e14fb7"/>
  </p:sldMasterIdLst>
  <p:sldIdLst>
    <p:sldId xmlns:r="http://schemas.openxmlformats.org/officeDocument/2006/relationships" id="256" r:id="Rded39126d8b34d23"/>
    <p:sldId xmlns:r="http://schemas.openxmlformats.org/officeDocument/2006/relationships" id="257" r:id="R38f7da70a62e4109"/>
    <p:sldId xmlns:r="http://schemas.openxmlformats.org/officeDocument/2006/relationships" id="258" r:id="R3b4a15ba73714c8e"/>
    <p:sldId xmlns:r="http://schemas.openxmlformats.org/officeDocument/2006/relationships" id="259" r:id="R3b096ac5648e45f0"/>
    <p:sldId xmlns:r="http://schemas.openxmlformats.org/officeDocument/2006/relationships" id="260" r:id="R3edeee22f33d44e2"/>
    <p:sldId xmlns:r="http://schemas.openxmlformats.org/officeDocument/2006/relationships" id="261" r:id="R92f0d29d431e4519"/>
    <p:sldId xmlns:r="http://schemas.openxmlformats.org/officeDocument/2006/relationships" id="262" r:id="R1dc4722e7f6e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fb2d3f1e14fb7" /><Relationship Type="http://schemas.openxmlformats.org/officeDocument/2006/relationships/slide" Target="/ppt/slides/slide1.xml" Id="Rded39126d8b34d23" /><Relationship Type="http://schemas.openxmlformats.org/officeDocument/2006/relationships/slide" Target="/ppt/slides/slide2.xml" Id="R38f7da70a62e4109" /><Relationship Type="http://schemas.openxmlformats.org/officeDocument/2006/relationships/slide" Target="/ppt/slides/slide3.xml" Id="R3b4a15ba73714c8e" /><Relationship Type="http://schemas.openxmlformats.org/officeDocument/2006/relationships/slide" Target="/ppt/slides/slide4.xml" Id="R3b096ac5648e45f0" /><Relationship Type="http://schemas.openxmlformats.org/officeDocument/2006/relationships/slide" Target="/ppt/slides/slide5.xml" Id="R3edeee22f33d44e2" /><Relationship Type="http://schemas.openxmlformats.org/officeDocument/2006/relationships/slide" Target="/ppt/slides/slide6.xml" Id="R92f0d29d431e4519" /><Relationship Type="http://schemas.openxmlformats.org/officeDocument/2006/relationships/slide" Target="/ppt/slides/slide7.xml" Id="R1dc4722e7f6e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6b0b950a7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edf1721b4e5d" /><Relationship Type="http://schemas.openxmlformats.org/officeDocument/2006/relationships/theme" Target="/ppt/slideMasters/theme/theme1.xml" Id="R438e82ca94e3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1edf1721b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240f77fdb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d9d4b3a1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2fd2e6288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93c7c7a7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39942a0e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8bb2c16b743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b50a7c3b9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