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4daae8779f4e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0a741983e644a8"/>
  </p:sldMasterIdLst>
  <p:sldIdLst>
    <p:sldId xmlns:r="http://schemas.openxmlformats.org/officeDocument/2006/relationships" id="256" r:id="Ra70406281efd434d"/>
    <p:sldId xmlns:r="http://schemas.openxmlformats.org/officeDocument/2006/relationships" id="257" r:id="R91ca9147db884ca2"/>
    <p:sldId xmlns:r="http://schemas.openxmlformats.org/officeDocument/2006/relationships" id="258" r:id="Rc377518332414178"/>
    <p:sldId xmlns:r="http://schemas.openxmlformats.org/officeDocument/2006/relationships" id="259" r:id="R48815613873541f0"/>
    <p:sldId xmlns:r="http://schemas.openxmlformats.org/officeDocument/2006/relationships" id="260" r:id="R614f5656cd6b47ec"/>
    <p:sldId xmlns:r="http://schemas.openxmlformats.org/officeDocument/2006/relationships" id="261" r:id="R11ba515454ee45a6"/>
    <p:sldId xmlns:r="http://schemas.openxmlformats.org/officeDocument/2006/relationships" id="262" r:id="R76b8480b1ce0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0a741983e644a8" /><Relationship Type="http://schemas.openxmlformats.org/officeDocument/2006/relationships/slide" Target="/ppt/slides/slide1.xml" Id="Ra70406281efd434d" /><Relationship Type="http://schemas.openxmlformats.org/officeDocument/2006/relationships/slide" Target="/ppt/slides/slide2.xml" Id="R91ca9147db884ca2" /><Relationship Type="http://schemas.openxmlformats.org/officeDocument/2006/relationships/slide" Target="/ppt/slides/slide3.xml" Id="Rc377518332414178" /><Relationship Type="http://schemas.openxmlformats.org/officeDocument/2006/relationships/slide" Target="/ppt/slides/slide4.xml" Id="R48815613873541f0" /><Relationship Type="http://schemas.openxmlformats.org/officeDocument/2006/relationships/slide" Target="/ppt/slides/slide5.xml" Id="R614f5656cd6b47ec" /><Relationship Type="http://schemas.openxmlformats.org/officeDocument/2006/relationships/slide" Target="/ppt/slides/slide6.xml" Id="R11ba515454ee45a6" /><Relationship Type="http://schemas.openxmlformats.org/officeDocument/2006/relationships/slide" Target="/ppt/slides/slide7.xml" Id="R76b8480b1ce0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badb337d74f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62c4fbe634985" /><Relationship Type="http://schemas.openxmlformats.org/officeDocument/2006/relationships/theme" Target="/ppt/slideMasters/theme/theme1.xml" Id="Rd167cf90bbc241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62c4fbe63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54c5e3e9346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4c0bfa91148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014aac2fc3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1221ece5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26ed892504b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f28247e5e84d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a7e003aedc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STOKKEDAMMEN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STOKKEDAMMEN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28 822 670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159 500 225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170 613 038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HØGÅSLIA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KOLSÅSTOPPEN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LEVREBEKKEN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 CHRISTIAN FREDERIK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81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988 915 114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STOKKEDAMMEN AS</a:t>
            </a:r>
          </a:p>
        </p:txBody>
      </p:sp>
    </p:spTree>
  </p:cSld>
  <p:clrMapOvr>
    <a:masterClrMapping xmlns:a="http://schemas.openxmlformats.org/drawingml/2006/main"/>
  </p:clrMapOvr>
</p:sld>
</file>