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30d1a4aef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0166b3166425f"/>
  </p:sldMasterIdLst>
  <p:sldIdLst>
    <p:sldId xmlns:r="http://schemas.openxmlformats.org/officeDocument/2006/relationships" id="256" r:id="R9b598bf661c7472d"/>
    <p:sldId xmlns:r="http://schemas.openxmlformats.org/officeDocument/2006/relationships" id="257" r:id="R37f959d9272c4e71"/>
    <p:sldId xmlns:r="http://schemas.openxmlformats.org/officeDocument/2006/relationships" id="258" r:id="Rf09c3d863a6640df"/>
    <p:sldId xmlns:r="http://schemas.openxmlformats.org/officeDocument/2006/relationships" id="259" r:id="R8632820be1364750"/>
    <p:sldId xmlns:r="http://schemas.openxmlformats.org/officeDocument/2006/relationships" id="260" r:id="Radcffde8ea9b4d57"/>
    <p:sldId xmlns:r="http://schemas.openxmlformats.org/officeDocument/2006/relationships" id="261" r:id="Red897c7d3bb14b12"/>
    <p:sldId xmlns:r="http://schemas.openxmlformats.org/officeDocument/2006/relationships" id="262" r:id="Rf1e231870563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0166b3166425f" /><Relationship Type="http://schemas.openxmlformats.org/officeDocument/2006/relationships/slide" Target="/ppt/slides/slide1.xml" Id="R9b598bf661c7472d" /><Relationship Type="http://schemas.openxmlformats.org/officeDocument/2006/relationships/slide" Target="/ppt/slides/slide2.xml" Id="R37f959d9272c4e71" /><Relationship Type="http://schemas.openxmlformats.org/officeDocument/2006/relationships/slide" Target="/ppt/slides/slide3.xml" Id="Rf09c3d863a6640df" /><Relationship Type="http://schemas.openxmlformats.org/officeDocument/2006/relationships/slide" Target="/ppt/slides/slide4.xml" Id="R8632820be1364750" /><Relationship Type="http://schemas.openxmlformats.org/officeDocument/2006/relationships/slide" Target="/ppt/slides/slide5.xml" Id="Radcffde8ea9b4d57" /><Relationship Type="http://schemas.openxmlformats.org/officeDocument/2006/relationships/slide" Target="/ppt/slides/slide6.xml" Id="Red897c7d3bb14b12" /><Relationship Type="http://schemas.openxmlformats.org/officeDocument/2006/relationships/slide" Target="/ppt/slides/slide7.xml" Id="Rf1e231870563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290ed701b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62645f714827" /><Relationship Type="http://schemas.openxmlformats.org/officeDocument/2006/relationships/theme" Target="/ppt/slideMasters/theme/theme1.xml" Id="R592609265824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262645f71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632f1961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4fdf047a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90c382233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1ea926c1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aa722c68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fc6aa8d34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019fee1db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