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1747376807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8c296113df4e19"/>
  </p:sldMasterIdLst>
  <p:sldIdLst>
    <p:sldId xmlns:r="http://schemas.openxmlformats.org/officeDocument/2006/relationships" id="256" r:id="Reafb7bc2607649e7"/>
    <p:sldId xmlns:r="http://schemas.openxmlformats.org/officeDocument/2006/relationships" id="257" r:id="R93bf6bb265804b3e"/>
    <p:sldId xmlns:r="http://schemas.openxmlformats.org/officeDocument/2006/relationships" id="258" r:id="R5057f743a70a4e44"/>
    <p:sldId xmlns:r="http://schemas.openxmlformats.org/officeDocument/2006/relationships" id="259" r:id="R1cbaeb51b3b34682"/>
    <p:sldId xmlns:r="http://schemas.openxmlformats.org/officeDocument/2006/relationships" id="260" r:id="Re72ed4bc02434900"/>
    <p:sldId xmlns:r="http://schemas.openxmlformats.org/officeDocument/2006/relationships" id="261" r:id="R90a40737c1cd4bac"/>
    <p:sldId xmlns:r="http://schemas.openxmlformats.org/officeDocument/2006/relationships" id="262" r:id="Rfc96f369523a48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c296113df4e19" /><Relationship Type="http://schemas.openxmlformats.org/officeDocument/2006/relationships/slide" Target="/ppt/slides/slide1.xml" Id="Reafb7bc2607649e7" /><Relationship Type="http://schemas.openxmlformats.org/officeDocument/2006/relationships/slide" Target="/ppt/slides/slide2.xml" Id="R93bf6bb265804b3e" /><Relationship Type="http://schemas.openxmlformats.org/officeDocument/2006/relationships/slide" Target="/ppt/slides/slide3.xml" Id="R5057f743a70a4e44" /><Relationship Type="http://schemas.openxmlformats.org/officeDocument/2006/relationships/slide" Target="/ppt/slides/slide4.xml" Id="R1cbaeb51b3b34682" /><Relationship Type="http://schemas.openxmlformats.org/officeDocument/2006/relationships/slide" Target="/ppt/slides/slide5.xml" Id="Re72ed4bc02434900" /><Relationship Type="http://schemas.openxmlformats.org/officeDocument/2006/relationships/slide" Target="/ppt/slides/slide6.xml" Id="R90a40737c1cd4bac" /><Relationship Type="http://schemas.openxmlformats.org/officeDocument/2006/relationships/slide" Target="/ppt/slides/slide7.xml" Id="Rfc96f369523a48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11bd0db94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a934bc35b4a99" /><Relationship Type="http://schemas.openxmlformats.org/officeDocument/2006/relationships/theme" Target="/ppt/slideMasters/theme/theme1.xml" Id="Rcbc87df93a09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a934bc35b4a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984a6e4e148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adcaf41c540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53abf096c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46b85dafe42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b57e2693a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3ed0a71ef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caf12e92844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STEINRØYS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STEINRØYS INVEST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27 824 849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VELDE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Nordsjøvegen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4055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STEINRØYS INVEST AS</a:t>
            </a:r>
          </a:p>
        </p:txBody>
      </p:sp>
    </p:spTree>
  </p:cSld>
  <p:clrMapOvr>
    <a:masterClrMapping xmlns:a="http://schemas.openxmlformats.org/drawingml/2006/main"/>
  </p:clrMapOvr>
</p:sld>
</file>