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af0f7e718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84e62a9134a3f"/>
  </p:sldMasterIdLst>
  <p:sldIdLst>
    <p:sldId xmlns:r="http://schemas.openxmlformats.org/officeDocument/2006/relationships" id="256" r:id="R112bc414ddde415a"/>
    <p:sldId xmlns:r="http://schemas.openxmlformats.org/officeDocument/2006/relationships" id="257" r:id="R891b17f525d44d82"/>
    <p:sldId xmlns:r="http://schemas.openxmlformats.org/officeDocument/2006/relationships" id="258" r:id="R5267510f66934bc9"/>
    <p:sldId xmlns:r="http://schemas.openxmlformats.org/officeDocument/2006/relationships" id="259" r:id="R6a19ce5c178e4267"/>
    <p:sldId xmlns:r="http://schemas.openxmlformats.org/officeDocument/2006/relationships" id="260" r:id="R9bbfbd624979434b"/>
    <p:sldId xmlns:r="http://schemas.openxmlformats.org/officeDocument/2006/relationships" id="261" r:id="Ra4a3947895bc400e"/>
    <p:sldId xmlns:r="http://schemas.openxmlformats.org/officeDocument/2006/relationships" id="262" r:id="R56c526524175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84e62a9134a3f" /><Relationship Type="http://schemas.openxmlformats.org/officeDocument/2006/relationships/slide" Target="/ppt/slides/slide1.xml" Id="R112bc414ddde415a" /><Relationship Type="http://schemas.openxmlformats.org/officeDocument/2006/relationships/slide" Target="/ppt/slides/slide2.xml" Id="R891b17f525d44d82" /><Relationship Type="http://schemas.openxmlformats.org/officeDocument/2006/relationships/slide" Target="/ppt/slides/slide3.xml" Id="R5267510f66934bc9" /><Relationship Type="http://schemas.openxmlformats.org/officeDocument/2006/relationships/slide" Target="/ppt/slides/slide4.xml" Id="R6a19ce5c178e4267" /><Relationship Type="http://schemas.openxmlformats.org/officeDocument/2006/relationships/slide" Target="/ppt/slides/slide5.xml" Id="R9bbfbd624979434b" /><Relationship Type="http://schemas.openxmlformats.org/officeDocument/2006/relationships/slide" Target="/ppt/slides/slide6.xml" Id="Ra4a3947895bc400e" /><Relationship Type="http://schemas.openxmlformats.org/officeDocument/2006/relationships/slide" Target="/ppt/slides/slide7.xml" Id="R56c526524175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b73a8366d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be0fcfec46a0" /><Relationship Type="http://schemas.openxmlformats.org/officeDocument/2006/relationships/theme" Target="/ppt/slideMasters/theme/theme1.xml" Id="Rcbb9fb2963f8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2be0fcfec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aa58174f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9a8571fb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93712e85c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6bca284fb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79634c28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c01a0d6d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15190070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