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54e98e337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f3e78cf904d57"/>
  </p:sldMasterIdLst>
  <p:sldIdLst>
    <p:sldId xmlns:r="http://schemas.openxmlformats.org/officeDocument/2006/relationships" id="256" r:id="Re106fd101ac74a6d"/>
    <p:sldId xmlns:r="http://schemas.openxmlformats.org/officeDocument/2006/relationships" id="257" r:id="Rc381e57f1003480c"/>
    <p:sldId xmlns:r="http://schemas.openxmlformats.org/officeDocument/2006/relationships" id="258" r:id="R68135fcff29e4536"/>
    <p:sldId xmlns:r="http://schemas.openxmlformats.org/officeDocument/2006/relationships" id="259" r:id="R6ae13004c1e4486a"/>
    <p:sldId xmlns:r="http://schemas.openxmlformats.org/officeDocument/2006/relationships" id="260" r:id="Rfc9d43bccb30447a"/>
    <p:sldId xmlns:r="http://schemas.openxmlformats.org/officeDocument/2006/relationships" id="261" r:id="Rca4c4deba3184d1e"/>
    <p:sldId xmlns:r="http://schemas.openxmlformats.org/officeDocument/2006/relationships" id="262" r:id="Ra7035b0cc338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f3e78cf904d57" /><Relationship Type="http://schemas.openxmlformats.org/officeDocument/2006/relationships/slide" Target="/ppt/slides/slide1.xml" Id="Re106fd101ac74a6d" /><Relationship Type="http://schemas.openxmlformats.org/officeDocument/2006/relationships/slide" Target="/ppt/slides/slide2.xml" Id="Rc381e57f1003480c" /><Relationship Type="http://schemas.openxmlformats.org/officeDocument/2006/relationships/slide" Target="/ppt/slides/slide3.xml" Id="R68135fcff29e4536" /><Relationship Type="http://schemas.openxmlformats.org/officeDocument/2006/relationships/slide" Target="/ppt/slides/slide4.xml" Id="R6ae13004c1e4486a" /><Relationship Type="http://schemas.openxmlformats.org/officeDocument/2006/relationships/slide" Target="/ppt/slides/slide5.xml" Id="Rfc9d43bccb30447a" /><Relationship Type="http://schemas.openxmlformats.org/officeDocument/2006/relationships/slide" Target="/ppt/slides/slide6.xml" Id="Rca4c4deba3184d1e" /><Relationship Type="http://schemas.openxmlformats.org/officeDocument/2006/relationships/slide" Target="/ppt/slides/slide7.xml" Id="Ra7035b0cc338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0ea5a73b8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9742bc5c423c" /><Relationship Type="http://schemas.openxmlformats.org/officeDocument/2006/relationships/theme" Target="/ppt/slideMasters/theme/theme1.xml" Id="R86444c8c716b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b9742bc5c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41240bea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21a8e1ea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995b10e6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fbaad8d7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dc4d557c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2b056d7f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ca6aaee0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