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522005db0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639d562fa2480e"/>
  </p:sldMasterIdLst>
  <p:sldIdLst>
    <p:sldId xmlns:r="http://schemas.openxmlformats.org/officeDocument/2006/relationships" id="256" r:id="R4732edd67e594c32"/>
    <p:sldId xmlns:r="http://schemas.openxmlformats.org/officeDocument/2006/relationships" id="257" r:id="R660fad182e9442bf"/>
    <p:sldId xmlns:r="http://schemas.openxmlformats.org/officeDocument/2006/relationships" id="258" r:id="Rff967dd7863c4568"/>
    <p:sldId xmlns:r="http://schemas.openxmlformats.org/officeDocument/2006/relationships" id="259" r:id="R952916f1f6ea4c55"/>
    <p:sldId xmlns:r="http://schemas.openxmlformats.org/officeDocument/2006/relationships" id="260" r:id="Rfc3e95b94a1243bf"/>
    <p:sldId xmlns:r="http://schemas.openxmlformats.org/officeDocument/2006/relationships" id="261" r:id="R395af86791c4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39d562fa2480e" /><Relationship Type="http://schemas.openxmlformats.org/officeDocument/2006/relationships/slide" Target="/ppt/slides/slide1.xml" Id="R4732edd67e594c32" /><Relationship Type="http://schemas.openxmlformats.org/officeDocument/2006/relationships/slide" Target="/ppt/slides/slide2.xml" Id="R660fad182e9442bf" /><Relationship Type="http://schemas.openxmlformats.org/officeDocument/2006/relationships/slide" Target="/ppt/slides/slide3.xml" Id="Rff967dd7863c4568" /><Relationship Type="http://schemas.openxmlformats.org/officeDocument/2006/relationships/slide" Target="/ppt/slides/slide4.xml" Id="R952916f1f6ea4c55" /><Relationship Type="http://schemas.openxmlformats.org/officeDocument/2006/relationships/slide" Target="/ppt/slides/slide5.xml" Id="Rfc3e95b94a1243bf" /><Relationship Type="http://schemas.openxmlformats.org/officeDocument/2006/relationships/slide" Target="/ppt/slides/slide6.xml" Id="R395af86791c4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4965bbad6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c90631d84eef" /><Relationship Type="http://schemas.openxmlformats.org/officeDocument/2006/relationships/theme" Target="/ppt/slideMasters/theme/theme1.xml" Id="R66fea432ac89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cc90631d8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0317619a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15b20d8b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6c79ec39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979d7a7c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0424a675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d4d2224b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