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0e9467f61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2f7d2e06046a4"/>
  </p:sldMasterIdLst>
  <p:sldIdLst>
    <p:sldId xmlns:r="http://schemas.openxmlformats.org/officeDocument/2006/relationships" id="256" r:id="R9cd71c8b66db4399"/>
    <p:sldId xmlns:r="http://schemas.openxmlformats.org/officeDocument/2006/relationships" id="257" r:id="Rf745dbf22ed74a7f"/>
    <p:sldId xmlns:r="http://schemas.openxmlformats.org/officeDocument/2006/relationships" id="258" r:id="R8efeb2a3102e43e6"/>
    <p:sldId xmlns:r="http://schemas.openxmlformats.org/officeDocument/2006/relationships" id="259" r:id="Rbf82e395257141d7"/>
    <p:sldId xmlns:r="http://schemas.openxmlformats.org/officeDocument/2006/relationships" id="260" r:id="R6a324279d1934b11"/>
    <p:sldId xmlns:r="http://schemas.openxmlformats.org/officeDocument/2006/relationships" id="261" r:id="R3bb80a994e504e2a"/>
    <p:sldId xmlns:r="http://schemas.openxmlformats.org/officeDocument/2006/relationships" id="262" r:id="R366d9f0b15ff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2f7d2e06046a4" /><Relationship Type="http://schemas.openxmlformats.org/officeDocument/2006/relationships/slide" Target="/ppt/slides/slide1.xml" Id="R9cd71c8b66db4399" /><Relationship Type="http://schemas.openxmlformats.org/officeDocument/2006/relationships/slide" Target="/ppt/slides/slide2.xml" Id="Rf745dbf22ed74a7f" /><Relationship Type="http://schemas.openxmlformats.org/officeDocument/2006/relationships/slide" Target="/ppt/slides/slide3.xml" Id="R8efeb2a3102e43e6" /><Relationship Type="http://schemas.openxmlformats.org/officeDocument/2006/relationships/slide" Target="/ppt/slides/slide4.xml" Id="Rbf82e395257141d7" /><Relationship Type="http://schemas.openxmlformats.org/officeDocument/2006/relationships/slide" Target="/ppt/slides/slide5.xml" Id="R6a324279d1934b11" /><Relationship Type="http://schemas.openxmlformats.org/officeDocument/2006/relationships/slide" Target="/ppt/slides/slide6.xml" Id="R3bb80a994e504e2a" /><Relationship Type="http://schemas.openxmlformats.org/officeDocument/2006/relationships/slide" Target="/ppt/slides/slide7.xml" Id="R366d9f0b15ff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e38b83610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0c94c68e84deb" /><Relationship Type="http://schemas.openxmlformats.org/officeDocument/2006/relationships/theme" Target="/ppt/slideMasters/theme/theme1.xml" Id="Rd63a56509232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0c94c68e8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d84ae1b45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ffe25dbd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4fe745cb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10912a84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ec6a07aeb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4a3311941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34477e7d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2 399 196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BERNT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