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24d533e0174e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4c1f8fa9e6040c8"/>
  </p:sldMasterIdLst>
  <p:sldIdLst>
    <p:sldId xmlns:r="http://schemas.openxmlformats.org/officeDocument/2006/relationships" id="256" r:id="R0ed780bcb1784030"/>
    <p:sldId xmlns:r="http://schemas.openxmlformats.org/officeDocument/2006/relationships" id="257" r:id="Rfb9612d03aa741d7"/>
    <p:sldId xmlns:r="http://schemas.openxmlformats.org/officeDocument/2006/relationships" id="258" r:id="Red10e50ba91b4978"/>
    <p:sldId xmlns:r="http://schemas.openxmlformats.org/officeDocument/2006/relationships" id="259" r:id="Rf2405d5001b44613"/>
    <p:sldId xmlns:r="http://schemas.openxmlformats.org/officeDocument/2006/relationships" id="260" r:id="R5c2d9e22a5bc47bf"/>
    <p:sldId xmlns:r="http://schemas.openxmlformats.org/officeDocument/2006/relationships" id="261" r:id="R8f0d75d56a6e4ce4"/>
    <p:sldId xmlns:r="http://schemas.openxmlformats.org/officeDocument/2006/relationships" id="262" r:id="Raa1d1872843c46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c1f8fa9e6040c8" /><Relationship Type="http://schemas.openxmlformats.org/officeDocument/2006/relationships/slide" Target="/ppt/slides/slide1.xml" Id="R0ed780bcb1784030" /><Relationship Type="http://schemas.openxmlformats.org/officeDocument/2006/relationships/slide" Target="/ppt/slides/slide2.xml" Id="Rfb9612d03aa741d7" /><Relationship Type="http://schemas.openxmlformats.org/officeDocument/2006/relationships/slide" Target="/ppt/slides/slide3.xml" Id="Red10e50ba91b4978" /><Relationship Type="http://schemas.openxmlformats.org/officeDocument/2006/relationships/slide" Target="/ppt/slides/slide4.xml" Id="Rf2405d5001b44613" /><Relationship Type="http://schemas.openxmlformats.org/officeDocument/2006/relationships/slide" Target="/ppt/slides/slide5.xml" Id="R5c2d9e22a5bc47bf" /><Relationship Type="http://schemas.openxmlformats.org/officeDocument/2006/relationships/slide" Target="/ppt/slides/slide6.xml" Id="R8f0d75d56a6e4ce4" /><Relationship Type="http://schemas.openxmlformats.org/officeDocument/2006/relationships/slide" Target="/ppt/slides/slide7.xml" Id="Raa1d1872843c46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58e5e1a55345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4c5b1fd74f4ef0" /><Relationship Type="http://schemas.openxmlformats.org/officeDocument/2006/relationships/theme" Target="/ppt/slideMasters/theme/theme1.xml" Id="Reee35894d83844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4c5b1fd74f4e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aaf0463b064a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019d5ba8147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4898d114fb4c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c7abe4702d48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ae070f7a914b9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5d2fcba0e43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91309d1e7841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MARTIN OLSEN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OLSEN AS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−200 044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4 073 317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19 987 088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20 061 593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BERNER MARTIN OLSEN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BERNER MARTIN OLSEN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Kanalveien 21A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3127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988 899 208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