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c69028641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70e0370f3420d"/>
  </p:sldMasterIdLst>
  <p:sldIdLst>
    <p:sldId xmlns:r="http://schemas.openxmlformats.org/officeDocument/2006/relationships" id="256" r:id="R43f7cc99e12b4fdd"/>
    <p:sldId xmlns:r="http://schemas.openxmlformats.org/officeDocument/2006/relationships" id="257" r:id="Rd0c6db094b7e4f1c"/>
    <p:sldId xmlns:r="http://schemas.openxmlformats.org/officeDocument/2006/relationships" id="258" r:id="R9e5886361c1e4209"/>
    <p:sldId xmlns:r="http://schemas.openxmlformats.org/officeDocument/2006/relationships" id="259" r:id="R997236769c08404d"/>
    <p:sldId xmlns:r="http://schemas.openxmlformats.org/officeDocument/2006/relationships" id="260" r:id="Rc667a0efee394b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70e0370f3420d" /><Relationship Type="http://schemas.openxmlformats.org/officeDocument/2006/relationships/slide" Target="/ppt/slides/slide1.xml" Id="R43f7cc99e12b4fdd" /><Relationship Type="http://schemas.openxmlformats.org/officeDocument/2006/relationships/slide" Target="/ppt/slides/slide2.xml" Id="Rd0c6db094b7e4f1c" /><Relationship Type="http://schemas.openxmlformats.org/officeDocument/2006/relationships/slide" Target="/ppt/slides/slide3.xml" Id="R9e5886361c1e4209" /><Relationship Type="http://schemas.openxmlformats.org/officeDocument/2006/relationships/slide" Target="/ppt/slides/slide4.xml" Id="R997236769c08404d" /><Relationship Type="http://schemas.openxmlformats.org/officeDocument/2006/relationships/slide" Target="/ppt/slides/slide5.xml" Id="Rc667a0efee394b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f56e83ab148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ce9fce4564bb2" /><Relationship Type="http://schemas.openxmlformats.org/officeDocument/2006/relationships/theme" Target="/ppt/slideMasters/theme/theme1.xml" Id="R71276a7ec11745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6ce9fce456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7edb7df63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d872b82f2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efa4e3da4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880e84b0e4c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c2fed239b4d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VINDAFJORD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VINDAFJORD KOMMUNE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postmottak@vindafjord.kommune.no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988 893 226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