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2cd9a4d91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09ab7d25244a9"/>
  </p:sldMasterIdLst>
  <p:sldIdLst>
    <p:sldId xmlns:r="http://schemas.openxmlformats.org/officeDocument/2006/relationships" id="256" r:id="R99b1ea387f874153"/>
    <p:sldId xmlns:r="http://schemas.openxmlformats.org/officeDocument/2006/relationships" id="257" r:id="Rc8a640acfb364430"/>
    <p:sldId xmlns:r="http://schemas.openxmlformats.org/officeDocument/2006/relationships" id="258" r:id="Re73bd4d2ceb544e2"/>
    <p:sldId xmlns:r="http://schemas.openxmlformats.org/officeDocument/2006/relationships" id="259" r:id="R8e7548e268614a71"/>
    <p:sldId xmlns:r="http://schemas.openxmlformats.org/officeDocument/2006/relationships" id="260" r:id="Rbdc6a69a53c146a3"/>
    <p:sldId xmlns:r="http://schemas.openxmlformats.org/officeDocument/2006/relationships" id="261" r:id="Rd6954d0c58164150"/>
    <p:sldId xmlns:r="http://schemas.openxmlformats.org/officeDocument/2006/relationships" id="262" r:id="Rd0496e75ed3c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09ab7d25244a9" /><Relationship Type="http://schemas.openxmlformats.org/officeDocument/2006/relationships/slide" Target="/ppt/slides/slide1.xml" Id="R99b1ea387f874153" /><Relationship Type="http://schemas.openxmlformats.org/officeDocument/2006/relationships/slide" Target="/ppt/slides/slide2.xml" Id="Rc8a640acfb364430" /><Relationship Type="http://schemas.openxmlformats.org/officeDocument/2006/relationships/slide" Target="/ppt/slides/slide3.xml" Id="Re73bd4d2ceb544e2" /><Relationship Type="http://schemas.openxmlformats.org/officeDocument/2006/relationships/slide" Target="/ppt/slides/slide4.xml" Id="R8e7548e268614a71" /><Relationship Type="http://schemas.openxmlformats.org/officeDocument/2006/relationships/slide" Target="/ppt/slides/slide5.xml" Id="Rbdc6a69a53c146a3" /><Relationship Type="http://schemas.openxmlformats.org/officeDocument/2006/relationships/slide" Target="/ppt/slides/slide6.xml" Id="Rd6954d0c58164150" /><Relationship Type="http://schemas.openxmlformats.org/officeDocument/2006/relationships/slide" Target="/ppt/slides/slide7.xml" Id="Rd0496e75ed3c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b7ed59fe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61de24694bef" /><Relationship Type="http://schemas.openxmlformats.org/officeDocument/2006/relationships/theme" Target="/ppt/slideMasters/theme/theme1.xml" Id="R13a9d23fb7a2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e61de2469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27bb17f0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69b5d2a2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c2fd09ee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ed4b4585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d09ded81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597645526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9261a50b9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10 887 430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70 857 582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SØNES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SØNES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TINE SØNES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info@keys.no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988 884 685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