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b795af8f54f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3bf35824204ef2"/>
  </p:sldMasterIdLst>
  <p:sldIdLst>
    <p:sldId xmlns:r="http://schemas.openxmlformats.org/officeDocument/2006/relationships" id="256" r:id="Rd543d53e904f4b0e"/>
    <p:sldId xmlns:r="http://schemas.openxmlformats.org/officeDocument/2006/relationships" id="257" r:id="R10848cba40b04c35"/>
    <p:sldId xmlns:r="http://schemas.openxmlformats.org/officeDocument/2006/relationships" id="258" r:id="R963cc59271634cb9"/>
    <p:sldId xmlns:r="http://schemas.openxmlformats.org/officeDocument/2006/relationships" id="259" r:id="R5e998be3552241f9"/>
    <p:sldId xmlns:r="http://schemas.openxmlformats.org/officeDocument/2006/relationships" id="260" r:id="R831ff05bdc7c49fd"/>
    <p:sldId xmlns:r="http://schemas.openxmlformats.org/officeDocument/2006/relationships" id="261" r:id="R50290881db9d496a"/>
    <p:sldId xmlns:r="http://schemas.openxmlformats.org/officeDocument/2006/relationships" id="262" r:id="R4c1be1574f684f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3bf35824204ef2" /><Relationship Type="http://schemas.openxmlformats.org/officeDocument/2006/relationships/slide" Target="/ppt/slides/slide1.xml" Id="Rd543d53e904f4b0e" /><Relationship Type="http://schemas.openxmlformats.org/officeDocument/2006/relationships/slide" Target="/ppt/slides/slide2.xml" Id="R10848cba40b04c35" /><Relationship Type="http://schemas.openxmlformats.org/officeDocument/2006/relationships/slide" Target="/ppt/slides/slide3.xml" Id="R963cc59271634cb9" /><Relationship Type="http://schemas.openxmlformats.org/officeDocument/2006/relationships/slide" Target="/ppt/slides/slide4.xml" Id="R5e998be3552241f9" /><Relationship Type="http://schemas.openxmlformats.org/officeDocument/2006/relationships/slide" Target="/ppt/slides/slide5.xml" Id="R831ff05bdc7c49fd" /><Relationship Type="http://schemas.openxmlformats.org/officeDocument/2006/relationships/slide" Target="/ppt/slides/slide6.xml" Id="R50290881db9d496a" /><Relationship Type="http://schemas.openxmlformats.org/officeDocument/2006/relationships/slide" Target="/ppt/slides/slide7.xml" Id="R4c1be1574f684f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cd9e727a74b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210c11ceb4812" /><Relationship Type="http://schemas.openxmlformats.org/officeDocument/2006/relationships/theme" Target="/ppt/slideMasters/theme/theme1.xml" Id="R890d15f88bf246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210c11ceb48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19921e24f43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2de10217745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942fab9ac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243bbe18e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5894d3da1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5fd69796941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55e58b30c4e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LAJJO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53 601 739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53 841 511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75,2 %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GRØSLAND JOHN-ARNE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988 865 184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LAJJO EIENDOM AS</a:t>
            </a:r>
          </a:p>
        </p:txBody>
      </p:sp>
    </p:spTree>
  </p:cSld>
  <p:clrMapOvr>
    <a:masterClrMapping xmlns:a="http://schemas.openxmlformats.org/drawingml/2006/main"/>
  </p:clrMapOvr>
</p:sld>
</file>