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6ed541130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465f8b1834245"/>
  </p:sldMasterIdLst>
  <p:sldIdLst>
    <p:sldId xmlns:r="http://schemas.openxmlformats.org/officeDocument/2006/relationships" id="256" r:id="Rd306518ec403421b"/>
    <p:sldId xmlns:r="http://schemas.openxmlformats.org/officeDocument/2006/relationships" id="257" r:id="R260ca0832825431a"/>
    <p:sldId xmlns:r="http://schemas.openxmlformats.org/officeDocument/2006/relationships" id="258" r:id="Rbeb4f5ec3e654b63"/>
    <p:sldId xmlns:r="http://schemas.openxmlformats.org/officeDocument/2006/relationships" id="259" r:id="Rda96266b57874dcb"/>
    <p:sldId xmlns:r="http://schemas.openxmlformats.org/officeDocument/2006/relationships" id="260" r:id="Rc4f52e744b824c14"/>
    <p:sldId xmlns:r="http://schemas.openxmlformats.org/officeDocument/2006/relationships" id="261" r:id="R616adf60baf44d3b"/>
    <p:sldId xmlns:r="http://schemas.openxmlformats.org/officeDocument/2006/relationships" id="262" r:id="R5e26700f35034f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465f8b1834245" /><Relationship Type="http://schemas.openxmlformats.org/officeDocument/2006/relationships/slide" Target="/ppt/slides/slide1.xml" Id="Rd306518ec403421b" /><Relationship Type="http://schemas.openxmlformats.org/officeDocument/2006/relationships/slide" Target="/ppt/slides/slide2.xml" Id="R260ca0832825431a" /><Relationship Type="http://schemas.openxmlformats.org/officeDocument/2006/relationships/slide" Target="/ppt/slides/slide3.xml" Id="Rbeb4f5ec3e654b63" /><Relationship Type="http://schemas.openxmlformats.org/officeDocument/2006/relationships/slide" Target="/ppt/slides/slide4.xml" Id="Rda96266b57874dcb" /><Relationship Type="http://schemas.openxmlformats.org/officeDocument/2006/relationships/slide" Target="/ppt/slides/slide5.xml" Id="Rc4f52e744b824c14" /><Relationship Type="http://schemas.openxmlformats.org/officeDocument/2006/relationships/slide" Target="/ppt/slides/slide6.xml" Id="R616adf60baf44d3b" /><Relationship Type="http://schemas.openxmlformats.org/officeDocument/2006/relationships/slide" Target="/ppt/slides/slide7.xml" Id="R5e26700f35034f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235f1dc46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c390353854c6f" /><Relationship Type="http://schemas.openxmlformats.org/officeDocument/2006/relationships/theme" Target="/ppt/slideMasters/theme/theme1.xml" Id="R5d3cdaa31c8b43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ac39035385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9833ee4ca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37f826bdc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9f241c20a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717de32df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24a39f55f45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becec11d345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aaac79521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MYRVEIEN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VEKST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9 125 177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4 690 301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21 870 695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238 568 866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243 706 999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