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329a47065b49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970fbd1f824418"/>
  </p:sldMasterIdLst>
  <p:sldIdLst>
    <p:sldId xmlns:r="http://schemas.openxmlformats.org/officeDocument/2006/relationships" id="256" r:id="R58573d31b4ac4bcc"/>
    <p:sldId xmlns:r="http://schemas.openxmlformats.org/officeDocument/2006/relationships" id="257" r:id="R7f71c57559bb4967"/>
    <p:sldId xmlns:r="http://schemas.openxmlformats.org/officeDocument/2006/relationships" id="258" r:id="Re78bf5a5678f4a16"/>
    <p:sldId xmlns:r="http://schemas.openxmlformats.org/officeDocument/2006/relationships" id="259" r:id="Rd12a07f4fa784061"/>
    <p:sldId xmlns:r="http://schemas.openxmlformats.org/officeDocument/2006/relationships" id="260" r:id="Rd5eec148795d4bd6"/>
    <p:sldId xmlns:r="http://schemas.openxmlformats.org/officeDocument/2006/relationships" id="261" r:id="R5090190fc37940fb"/>
    <p:sldId xmlns:r="http://schemas.openxmlformats.org/officeDocument/2006/relationships" id="262" r:id="Rc92846b356e748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70fbd1f824418" /><Relationship Type="http://schemas.openxmlformats.org/officeDocument/2006/relationships/slide" Target="/ppt/slides/slide1.xml" Id="R58573d31b4ac4bcc" /><Relationship Type="http://schemas.openxmlformats.org/officeDocument/2006/relationships/slide" Target="/ppt/slides/slide2.xml" Id="R7f71c57559bb4967" /><Relationship Type="http://schemas.openxmlformats.org/officeDocument/2006/relationships/slide" Target="/ppt/slides/slide3.xml" Id="Re78bf5a5678f4a16" /><Relationship Type="http://schemas.openxmlformats.org/officeDocument/2006/relationships/slide" Target="/ppt/slides/slide4.xml" Id="Rd12a07f4fa784061" /><Relationship Type="http://schemas.openxmlformats.org/officeDocument/2006/relationships/slide" Target="/ppt/slides/slide5.xml" Id="Rd5eec148795d4bd6" /><Relationship Type="http://schemas.openxmlformats.org/officeDocument/2006/relationships/slide" Target="/ppt/slides/slide6.xml" Id="R5090190fc37940fb" /><Relationship Type="http://schemas.openxmlformats.org/officeDocument/2006/relationships/slide" Target="/ppt/slides/slide7.xml" Id="Rc92846b356e748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a1db60b1b64c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9d38c19444eac" /><Relationship Type="http://schemas.openxmlformats.org/officeDocument/2006/relationships/theme" Target="/ppt/slideMasters/theme/theme1.xml" Id="R21f47fd9ce4941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89d38c19444e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a7a29137a41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e0dadd09441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2b1ce097047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4204cd83640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3984cd4cc4d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db36efb7c4c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c3e9fc02748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LUNCON HOLDING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149 850 874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18 204 126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31 705 088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156 018 790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209 123 294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STIAN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