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e3112926394c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ba6d43cfd74923"/>
  </p:sldMasterIdLst>
  <p:sldIdLst>
    <p:sldId xmlns:r="http://schemas.openxmlformats.org/officeDocument/2006/relationships" id="256" r:id="R3083be3ceb614791"/>
    <p:sldId xmlns:r="http://schemas.openxmlformats.org/officeDocument/2006/relationships" id="257" r:id="R2c216c5280484b5d"/>
    <p:sldId xmlns:r="http://schemas.openxmlformats.org/officeDocument/2006/relationships" id="258" r:id="R8716cfb814d548c1"/>
    <p:sldId xmlns:r="http://schemas.openxmlformats.org/officeDocument/2006/relationships" id="259" r:id="R7fbff2ea56424b16"/>
    <p:sldId xmlns:r="http://schemas.openxmlformats.org/officeDocument/2006/relationships" id="260" r:id="Raa1e14c5ed6c4cf6"/>
    <p:sldId xmlns:r="http://schemas.openxmlformats.org/officeDocument/2006/relationships" id="261" r:id="R2226079d60e949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ba6d43cfd74923" /><Relationship Type="http://schemas.openxmlformats.org/officeDocument/2006/relationships/slide" Target="/ppt/slides/slide1.xml" Id="R3083be3ceb614791" /><Relationship Type="http://schemas.openxmlformats.org/officeDocument/2006/relationships/slide" Target="/ppt/slides/slide2.xml" Id="R2c216c5280484b5d" /><Relationship Type="http://schemas.openxmlformats.org/officeDocument/2006/relationships/slide" Target="/ppt/slides/slide3.xml" Id="R8716cfb814d548c1" /><Relationship Type="http://schemas.openxmlformats.org/officeDocument/2006/relationships/slide" Target="/ppt/slides/slide4.xml" Id="R7fbff2ea56424b16" /><Relationship Type="http://schemas.openxmlformats.org/officeDocument/2006/relationships/slide" Target="/ppt/slides/slide5.xml" Id="Raa1e14c5ed6c4cf6" /><Relationship Type="http://schemas.openxmlformats.org/officeDocument/2006/relationships/slide" Target="/ppt/slides/slide6.xml" Id="R2226079d60e949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5f088ce1a043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35d816f6942c3" /><Relationship Type="http://schemas.openxmlformats.org/officeDocument/2006/relationships/theme" Target="/ppt/slideMasters/theme/theme1.xml" Id="R3e2fb816996849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635d816f6942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5231eea0a4c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0f0c9f9f64e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298fed57e4a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84456e68246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aa2c7a54741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0da1959db4a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