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56b828f5e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e34a43b05f441d"/>
  </p:sldMasterIdLst>
  <p:sldIdLst>
    <p:sldId xmlns:r="http://schemas.openxmlformats.org/officeDocument/2006/relationships" id="256" r:id="R5a3815d23d084037"/>
    <p:sldId xmlns:r="http://schemas.openxmlformats.org/officeDocument/2006/relationships" id="257" r:id="R4fbde70ba4b04d78"/>
    <p:sldId xmlns:r="http://schemas.openxmlformats.org/officeDocument/2006/relationships" id="258" r:id="R24598801c8dc437d"/>
    <p:sldId xmlns:r="http://schemas.openxmlformats.org/officeDocument/2006/relationships" id="259" r:id="R92a957e2a9b54ee2"/>
    <p:sldId xmlns:r="http://schemas.openxmlformats.org/officeDocument/2006/relationships" id="260" r:id="R1b962e310ba74c94"/>
    <p:sldId xmlns:r="http://schemas.openxmlformats.org/officeDocument/2006/relationships" id="261" r:id="Re0c67410ed404cfc"/>
    <p:sldId xmlns:r="http://schemas.openxmlformats.org/officeDocument/2006/relationships" id="262" r:id="R0972d47d69a347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e34a43b05f441d" /><Relationship Type="http://schemas.openxmlformats.org/officeDocument/2006/relationships/slide" Target="/ppt/slides/slide1.xml" Id="R5a3815d23d084037" /><Relationship Type="http://schemas.openxmlformats.org/officeDocument/2006/relationships/slide" Target="/ppt/slides/slide2.xml" Id="R4fbde70ba4b04d78" /><Relationship Type="http://schemas.openxmlformats.org/officeDocument/2006/relationships/slide" Target="/ppt/slides/slide3.xml" Id="R24598801c8dc437d" /><Relationship Type="http://schemas.openxmlformats.org/officeDocument/2006/relationships/slide" Target="/ppt/slides/slide4.xml" Id="R92a957e2a9b54ee2" /><Relationship Type="http://schemas.openxmlformats.org/officeDocument/2006/relationships/slide" Target="/ppt/slides/slide5.xml" Id="R1b962e310ba74c94" /><Relationship Type="http://schemas.openxmlformats.org/officeDocument/2006/relationships/slide" Target="/ppt/slides/slide6.xml" Id="Re0c67410ed404cfc" /><Relationship Type="http://schemas.openxmlformats.org/officeDocument/2006/relationships/slide" Target="/ppt/slides/slide7.xml" Id="R0972d47d69a347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f280b166f47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27e154fa34cd1" /><Relationship Type="http://schemas.openxmlformats.org/officeDocument/2006/relationships/theme" Target="/ppt/slideMasters/theme/theme1.xml" Id="Ra0e0b5d829e74f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827e154fa3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5708a838446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995c8565f46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a20252eaf48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9654c9f9546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654ba64b144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4281c8af845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a53d563954b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TVIST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TVIST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27 253 625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597 678 787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599 301 390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KJOS CAROLINE MARIE HAGEN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STEIN ERIK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Canica AS, Tjuvholmen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988 844 322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1 AS</a:t>
            </a:r>
          </a:p>
        </p:txBody>
      </p:sp>
    </p:spTree>
  </p:cSld>
  <p:clrMapOvr>
    <a:masterClrMapping xmlns:a="http://schemas.openxmlformats.org/drawingml/2006/main"/>
  </p:clrMapOvr>
</p:sld>
</file>