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33bd96b06344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40fff4cbbf4e40"/>
  </p:sldMasterIdLst>
  <p:sldIdLst>
    <p:sldId xmlns:r="http://schemas.openxmlformats.org/officeDocument/2006/relationships" id="256" r:id="R9fef069aa2a142b7"/>
    <p:sldId xmlns:r="http://schemas.openxmlformats.org/officeDocument/2006/relationships" id="257" r:id="R42e5f873c0bd4352"/>
    <p:sldId xmlns:r="http://schemas.openxmlformats.org/officeDocument/2006/relationships" id="258" r:id="Rbb0ac7fe2e9b43a8"/>
    <p:sldId xmlns:r="http://schemas.openxmlformats.org/officeDocument/2006/relationships" id="259" r:id="Rd2d46abeb2254c5f"/>
    <p:sldId xmlns:r="http://schemas.openxmlformats.org/officeDocument/2006/relationships" id="260" r:id="Redf1582a706544e7"/>
    <p:sldId xmlns:r="http://schemas.openxmlformats.org/officeDocument/2006/relationships" id="261" r:id="R4d0a38a0e8d5431c"/>
    <p:sldId xmlns:r="http://schemas.openxmlformats.org/officeDocument/2006/relationships" id="262" r:id="R366489aad56b4d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0fff4cbbf4e40" /><Relationship Type="http://schemas.openxmlformats.org/officeDocument/2006/relationships/slide" Target="/ppt/slides/slide1.xml" Id="R9fef069aa2a142b7" /><Relationship Type="http://schemas.openxmlformats.org/officeDocument/2006/relationships/slide" Target="/ppt/slides/slide2.xml" Id="R42e5f873c0bd4352" /><Relationship Type="http://schemas.openxmlformats.org/officeDocument/2006/relationships/slide" Target="/ppt/slides/slide3.xml" Id="Rbb0ac7fe2e9b43a8" /><Relationship Type="http://schemas.openxmlformats.org/officeDocument/2006/relationships/slide" Target="/ppt/slides/slide4.xml" Id="Rd2d46abeb2254c5f" /><Relationship Type="http://schemas.openxmlformats.org/officeDocument/2006/relationships/slide" Target="/ppt/slides/slide5.xml" Id="Redf1582a706544e7" /><Relationship Type="http://schemas.openxmlformats.org/officeDocument/2006/relationships/slide" Target="/ppt/slides/slide6.xml" Id="R4d0a38a0e8d5431c" /><Relationship Type="http://schemas.openxmlformats.org/officeDocument/2006/relationships/slide" Target="/ppt/slides/slide7.xml" Id="R366489aad56b4d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1f4ed13e349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924362734cfd" /><Relationship Type="http://schemas.openxmlformats.org/officeDocument/2006/relationships/theme" Target="/ppt/slideMasters/theme/theme1.xml" Id="Rf82166ca9ac441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b292436273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9b4de20441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ca8c8823847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c31ccff5b4f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a91bc59bc47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fd9d0a59d4a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0265671294a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cb4c6313349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CDS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CDS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4 327 732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4 327 732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CHRISTINA DOREEN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CDS AS</a:t>
            </a:r>
          </a:p>
        </p:txBody>
      </p:sp>
    </p:spTree>
  </p:cSld>
  <p:clrMapOvr>
    <a:masterClrMapping xmlns:a="http://schemas.openxmlformats.org/drawingml/2006/main"/>
  </p:clrMapOvr>
</p:sld>
</file>