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3785b60f6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cb2b9c1bb46a3"/>
  </p:sldMasterIdLst>
  <p:sldIdLst>
    <p:sldId xmlns:r="http://schemas.openxmlformats.org/officeDocument/2006/relationships" id="256" r:id="Rbc9d45365301485a"/>
    <p:sldId xmlns:r="http://schemas.openxmlformats.org/officeDocument/2006/relationships" id="257" r:id="R3d309a958bc34921"/>
    <p:sldId xmlns:r="http://schemas.openxmlformats.org/officeDocument/2006/relationships" id="258" r:id="R817d289dad6f4b64"/>
    <p:sldId xmlns:r="http://schemas.openxmlformats.org/officeDocument/2006/relationships" id="259" r:id="Rff67b6766e6d477b"/>
    <p:sldId xmlns:r="http://schemas.openxmlformats.org/officeDocument/2006/relationships" id="260" r:id="Raab4f3cd467b40e8"/>
    <p:sldId xmlns:r="http://schemas.openxmlformats.org/officeDocument/2006/relationships" id="261" r:id="R750b6d3b9ab64a71"/>
    <p:sldId xmlns:r="http://schemas.openxmlformats.org/officeDocument/2006/relationships" id="262" r:id="R35c6d86a0041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cb2b9c1bb46a3" /><Relationship Type="http://schemas.openxmlformats.org/officeDocument/2006/relationships/slide" Target="/ppt/slides/slide1.xml" Id="Rbc9d45365301485a" /><Relationship Type="http://schemas.openxmlformats.org/officeDocument/2006/relationships/slide" Target="/ppt/slides/slide2.xml" Id="R3d309a958bc34921" /><Relationship Type="http://schemas.openxmlformats.org/officeDocument/2006/relationships/slide" Target="/ppt/slides/slide3.xml" Id="R817d289dad6f4b64" /><Relationship Type="http://schemas.openxmlformats.org/officeDocument/2006/relationships/slide" Target="/ppt/slides/slide4.xml" Id="Rff67b6766e6d477b" /><Relationship Type="http://schemas.openxmlformats.org/officeDocument/2006/relationships/slide" Target="/ppt/slides/slide5.xml" Id="Raab4f3cd467b40e8" /><Relationship Type="http://schemas.openxmlformats.org/officeDocument/2006/relationships/slide" Target="/ppt/slides/slide6.xml" Id="R750b6d3b9ab64a71" /><Relationship Type="http://schemas.openxmlformats.org/officeDocument/2006/relationships/slide" Target="/ppt/slides/slide7.xml" Id="R35c6d86a0041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d3e9e227a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69950a5d488f" /><Relationship Type="http://schemas.openxmlformats.org/officeDocument/2006/relationships/theme" Target="/ppt/slideMasters/theme/theme1.xml" Id="R9732268b7443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369950a5d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6a6ba456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7708d077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55246b1fd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ec76919c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7f82d6d0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23693fff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c43e007b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