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5d2b5a224f42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04ea37066a4fc3"/>
  </p:sldMasterIdLst>
  <p:sldIdLst>
    <p:sldId xmlns:r="http://schemas.openxmlformats.org/officeDocument/2006/relationships" id="256" r:id="R1dc58ff786884cf6"/>
    <p:sldId xmlns:r="http://schemas.openxmlformats.org/officeDocument/2006/relationships" id="257" r:id="R9973a5735d6b4891"/>
    <p:sldId xmlns:r="http://schemas.openxmlformats.org/officeDocument/2006/relationships" id="258" r:id="R6686e55feb7e43ed"/>
    <p:sldId xmlns:r="http://schemas.openxmlformats.org/officeDocument/2006/relationships" id="259" r:id="Rd89b03d9a3154cd5"/>
    <p:sldId xmlns:r="http://schemas.openxmlformats.org/officeDocument/2006/relationships" id="260" r:id="R27d8a5d2be364242"/>
    <p:sldId xmlns:r="http://schemas.openxmlformats.org/officeDocument/2006/relationships" id="261" r:id="R614b9232e4244e5c"/>
    <p:sldId xmlns:r="http://schemas.openxmlformats.org/officeDocument/2006/relationships" id="262" r:id="R9a9bf472aa9b40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04ea37066a4fc3" /><Relationship Type="http://schemas.openxmlformats.org/officeDocument/2006/relationships/slide" Target="/ppt/slides/slide1.xml" Id="R1dc58ff786884cf6" /><Relationship Type="http://schemas.openxmlformats.org/officeDocument/2006/relationships/slide" Target="/ppt/slides/slide2.xml" Id="R9973a5735d6b4891" /><Relationship Type="http://schemas.openxmlformats.org/officeDocument/2006/relationships/slide" Target="/ppt/slides/slide3.xml" Id="R6686e55feb7e43ed" /><Relationship Type="http://schemas.openxmlformats.org/officeDocument/2006/relationships/slide" Target="/ppt/slides/slide4.xml" Id="Rd89b03d9a3154cd5" /><Relationship Type="http://schemas.openxmlformats.org/officeDocument/2006/relationships/slide" Target="/ppt/slides/slide5.xml" Id="R27d8a5d2be364242" /><Relationship Type="http://schemas.openxmlformats.org/officeDocument/2006/relationships/slide" Target="/ppt/slides/slide6.xml" Id="R614b9232e4244e5c" /><Relationship Type="http://schemas.openxmlformats.org/officeDocument/2006/relationships/slide" Target="/ppt/slides/slide7.xml" Id="R9a9bf472aa9b40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2ceb97b494f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a211bd0f24aa9" /><Relationship Type="http://schemas.openxmlformats.org/officeDocument/2006/relationships/theme" Target="/ppt/slideMasters/theme/theme1.xml" Id="Rff6410c53d7542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ea211bd0f24a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d62efb4ad48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338890f3245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e07a8086947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fd818e40244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68d09e1d742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37d298d0847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fa4ebff40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LOMMEDALEN BYGG OG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LOMMEDALEN BYGG OG RØRLEGGERBEDRIFT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36 493 247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489 064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685 871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6 855 340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18 052 953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FREDRIK GJERSØE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GJERSØE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LOMMEDALEN BYGG OG RØRLEGGERBEDRIFT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13 75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post@lboe.no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www.lboe.no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