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9d4377bb8449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d16c2ec63849e4"/>
  </p:sldMasterIdLst>
  <p:sldIdLst>
    <p:sldId xmlns:r="http://schemas.openxmlformats.org/officeDocument/2006/relationships" id="256" r:id="R71a4fbd6586b439f"/>
    <p:sldId xmlns:r="http://schemas.openxmlformats.org/officeDocument/2006/relationships" id="257" r:id="R92fa43b875324e1b"/>
    <p:sldId xmlns:r="http://schemas.openxmlformats.org/officeDocument/2006/relationships" id="258" r:id="R27b79294547b4be0"/>
    <p:sldId xmlns:r="http://schemas.openxmlformats.org/officeDocument/2006/relationships" id="259" r:id="Rd6e440e4fbb84968"/>
    <p:sldId xmlns:r="http://schemas.openxmlformats.org/officeDocument/2006/relationships" id="260" r:id="R6ef644ac44114b05"/>
    <p:sldId xmlns:r="http://schemas.openxmlformats.org/officeDocument/2006/relationships" id="261" r:id="Rc7dd02b2b9304cd3"/>
    <p:sldId xmlns:r="http://schemas.openxmlformats.org/officeDocument/2006/relationships" id="262" r:id="R5a489e9c6d0d45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16c2ec63849e4" /><Relationship Type="http://schemas.openxmlformats.org/officeDocument/2006/relationships/slide" Target="/ppt/slides/slide1.xml" Id="R71a4fbd6586b439f" /><Relationship Type="http://schemas.openxmlformats.org/officeDocument/2006/relationships/slide" Target="/ppt/slides/slide2.xml" Id="R92fa43b875324e1b" /><Relationship Type="http://schemas.openxmlformats.org/officeDocument/2006/relationships/slide" Target="/ppt/slides/slide3.xml" Id="R27b79294547b4be0" /><Relationship Type="http://schemas.openxmlformats.org/officeDocument/2006/relationships/slide" Target="/ppt/slides/slide4.xml" Id="Rd6e440e4fbb84968" /><Relationship Type="http://schemas.openxmlformats.org/officeDocument/2006/relationships/slide" Target="/ppt/slides/slide5.xml" Id="R6ef644ac44114b05" /><Relationship Type="http://schemas.openxmlformats.org/officeDocument/2006/relationships/slide" Target="/ppt/slides/slide6.xml" Id="Rc7dd02b2b9304cd3" /><Relationship Type="http://schemas.openxmlformats.org/officeDocument/2006/relationships/slide" Target="/ppt/slides/slide7.xml" Id="R5a489e9c6d0d45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9fd4bd4a047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340172eb8416d" /><Relationship Type="http://schemas.openxmlformats.org/officeDocument/2006/relationships/theme" Target="/ppt/slideMasters/theme/theme1.xml" Id="R604730a8b25a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a340172eb841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fad8023d44c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4bc5f1f8f4d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061bb555244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70aa38510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1c9b87ef04f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857e850c34f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0bd6f0d8a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BØMA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22 064 777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24 364 777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 JAN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Børre Winther, Lumber brygge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988 767 646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