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08c9a4ca6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c26d3558948f3"/>
  </p:sldMasterIdLst>
  <p:sldIdLst>
    <p:sldId xmlns:r="http://schemas.openxmlformats.org/officeDocument/2006/relationships" id="256" r:id="Rb9dd87df7fc94c3d"/>
    <p:sldId xmlns:r="http://schemas.openxmlformats.org/officeDocument/2006/relationships" id="257" r:id="R764e86c04e8e432f"/>
    <p:sldId xmlns:r="http://schemas.openxmlformats.org/officeDocument/2006/relationships" id="258" r:id="Re08430dff2f04982"/>
    <p:sldId xmlns:r="http://schemas.openxmlformats.org/officeDocument/2006/relationships" id="259" r:id="R6b99282804ab4925"/>
    <p:sldId xmlns:r="http://schemas.openxmlformats.org/officeDocument/2006/relationships" id="260" r:id="R928ee2b4df77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c26d3558948f3" /><Relationship Type="http://schemas.openxmlformats.org/officeDocument/2006/relationships/slide" Target="/ppt/slides/slide1.xml" Id="Rb9dd87df7fc94c3d" /><Relationship Type="http://schemas.openxmlformats.org/officeDocument/2006/relationships/slide" Target="/ppt/slides/slide2.xml" Id="R764e86c04e8e432f" /><Relationship Type="http://schemas.openxmlformats.org/officeDocument/2006/relationships/slide" Target="/ppt/slides/slide3.xml" Id="Re08430dff2f04982" /><Relationship Type="http://schemas.openxmlformats.org/officeDocument/2006/relationships/slide" Target="/ppt/slides/slide4.xml" Id="R6b99282804ab4925" /><Relationship Type="http://schemas.openxmlformats.org/officeDocument/2006/relationships/slide" Target="/ppt/slides/slide5.xml" Id="R928ee2b4df77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06b5ac7cd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a7c8b4454ec5" /><Relationship Type="http://schemas.openxmlformats.org/officeDocument/2006/relationships/theme" Target="/ppt/slideMasters/theme/theme1.xml" Id="R5f5fe746861a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ba7c8b445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c13f77319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3c482a8bc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8fb50f921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1e9e5fb0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f77299fa1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P7 KRISTEN RIKSRADIO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P7 KRISTEN RIKSRADIO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17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post@p7.no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www.p7.no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988 755 109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P7 KRISTEN RIKSRADIO</a:t>
            </a:r>
          </a:p>
        </p:txBody>
      </p:sp>
    </p:spTree>
  </p:cSld>
  <p:clrMapOvr>
    <a:masterClrMapping xmlns:a="http://schemas.openxmlformats.org/drawingml/2006/main"/>
  </p:clrMapOvr>
</p:sld>
</file>