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d4b08e2d844e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44ac31bee04c39"/>
  </p:sldMasterIdLst>
  <p:sldIdLst>
    <p:sldId xmlns:r="http://schemas.openxmlformats.org/officeDocument/2006/relationships" id="256" r:id="Rfa0363b7288f4f50"/>
    <p:sldId xmlns:r="http://schemas.openxmlformats.org/officeDocument/2006/relationships" id="257" r:id="Ra6005ba328cf468a"/>
    <p:sldId xmlns:r="http://schemas.openxmlformats.org/officeDocument/2006/relationships" id="258" r:id="R5852f965d72a4fc4"/>
    <p:sldId xmlns:r="http://schemas.openxmlformats.org/officeDocument/2006/relationships" id="259" r:id="R984bd9ff982644fa"/>
    <p:sldId xmlns:r="http://schemas.openxmlformats.org/officeDocument/2006/relationships" id="260" r:id="R694b82c63b0b47f2"/>
    <p:sldId xmlns:r="http://schemas.openxmlformats.org/officeDocument/2006/relationships" id="261" r:id="Rc214632a3ddb4459"/>
    <p:sldId xmlns:r="http://schemas.openxmlformats.org/officeDocument/2006/relationships" id="262" r:id="R76e8eab9bc9c46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44ac31bee04c39" /><Relationship Type="http://schemas.openxmlformats.org/officeDocument/2006/relationships/slide" Target="/ppt/slides/slide1.xml" Id="Rfa0363b7288f4f50" /><Relationship Type="http://schemas.openxmlformats.org/officeDocument/2006/relationships/slide" Target="/ppt/slides/slide2.xml" Id="Ra6005ba328cf468a" /><Relationship Type="http://schemas.openxmlformats.org/officeDocument/2006/relationships/slide" Target="/ppt/slides/slide3.xml" Id="R5852f965d72a4fc4" /><Relationship Type="http://schemas.openxmlformats.org/officeDocument/2006/relationships/slide" Target="/ppt/slides/slide4.xml" Id="R984bd9ff982644fa" /><Relationship Type="http://schemas.openxmlformats.org/officeDocument/2006/relationships/slide" Target="/ppt/slides/slide5.xml" Id="R694b82c63b0b47f2" /><Relationship Type="http://schemas.openxmlformats.org/officeDocument/2006/relationships/slide" Target="/ppt/slides/slide6.xml" Id="Rc214632a3ddb4459" /><Relationship Type="http://schemas.openxmlformats.org/officeDocument/2006/relationships/slide" Target="/ppt/slides/slide7.xml" Id="R76e8eab9bc9c46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990ca90e3c4d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2b8903c064189" /><Relationship Type="http://schemas.openxmlformats.org/officeDocument/2006/relationships/theme" Target="/ppt/slideMasters/theme/theme1.xml" Id="R0072f2f5dd0c4e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a2b8903c0641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90ba019e042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0778c025c4e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cec489b2845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cb128c31045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d7f38fb1b48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259ccd1154d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31504a8654a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FORVALTNING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241 133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20 003 730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107 341 705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196 001 546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OLAV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TOMMY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988 742 686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