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aead71535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df7af5e534ebe"/>
  </p:sldMasterIdLst>
  <p:sldIdLst>
    <p:sldId xmlns:r="http://schemas.openxmlformats.org/officeDocument/2006/relationships" id="256" r:id="R4e0e98c4c1684e22"/>
    <p:sldId xmlns:r="http://schemas.openxmlformats.org/officeDocument/2006/relationships" id="257" r:id="R2a21f926030c4d24"/>
    <p:sldId xmlns:r="http://schemas.openxmlformats.org/officeDocument/2006/relationships" id="258" r:id="Re1fb74bb18a34345"/>
    <p:sldId xmlns:r="http://schemas.openxmlformats.org/officeDocument/2006/relationships" id="259" r:id="R08b2eb4d924547cb"/>
    <p:sldId xmlns:r="http://schemas.openxmlformats.org/officeDocument/2006/relationships" id="260" r:id="Rd2c8832fac1c4bd4"/>
    <p:sldId xmlns:r="http://schemas.openxmlformats.org/officeDocument/2006/relationships" id="261" r:id="Rf188cbfd493f4505"/>
    <p:sldId xmlns:r="http://schemas.openxmlformats.org/officeDocument/2006/relationships" id="262" r:id="Rfc9589f2b366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df7af5e534ebe" /><Relationship Type="http://schemas.openxmlformats.org/officeDocument/2006/relationships/slide" Target="/ppt/slides/slide1.xml" Id="R4e0e98c4c1684e22" /><Relationship Type="http://schemas.openxmlformats.org/officeDocument/2006/relationships/slide" Target="/ppt/slides/slide2.xml" Id="R2a21f926030c4d24" /><Relationship Type="http://schemas.openxmlformats.org/officeDocument/2006/relationships/slide" Target="/ppt/slides/slide3.xml" Id="Re1fb74bb18a34345" /><Relationship Type="http://schemas.openxmlformats.org/officeDocument/2006/relationships/slide" Target="/ppt/slides/slide4.xml" Id="R08b2eb4d924547cb" /><Relationship Type="http://schemas.openxmlformats.org/officeDocument/2006/relationships/slide" Target="/ppt/slides/slide5.xml" Id="Rd2c8832fac1c4bd4" /><Relationship Type="http://schemas.openxmlformats.org/officeDocument/2006/relationships/slide" Target="/ppt/slides/slide6.xml" Id="Rf188cbfd493f4505" /><Relationship Type="http://schemas.openxmlformats.org/officeDocument/2006/relationships/slide" Target="/ppt/slides/slide7.xml" Id="Rfc9589f2b366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01c5701b2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f794f0c84447f" /><Relationship Type="http://schemas.openxmlformats.org/officeDocument/2006/relationships/theme" Target="/ppt/slideMasters/theme/theme1.xml" Id="Rea9a1872852f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f794f0c84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85e46c0c9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f97db88be47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3efa80980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9551b1925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92f47daab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8396726d4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c7ac66ec4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VIERNESET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VIERNESET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222 100 924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252 371 084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988 723 681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