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f8f0d6b4f043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bafbb4902743e6"/>
  </p:sldMasterIdLst>
  <p:sldIdLst>
    <p:sldId xmlns:r="http://schemas.openxmlformats.org/officeDocument/2006/relationships" id="256" r:id="R6aed44593f374336"/>
    <p:sldId xmlns:r="http://schemas.openxmlformats.org/officeDocument/2006/relationships" id="257" r:id="R8426be5875bb4928"/>
    <p:sldId xmlns:r="http://schemas.openxmlformats.org/officeDocument/2006/relationships" id="258" r:id="R63d696d9c93b4463"/>
    <p:sldId xmlns:r="http://schemas.openxmlformats.org/officeDocument/2006/relationships" id="259" r:id="R17047532d2c74fdf"/>
    <p:sldId xmlns:r="http://schemas.openxmlformats.org/officeDocument/2006/relationships" id="260" r:id="Rc5298518a9434acc"/>
    <p:sldId xmlns:r="http://schemas.openxmlformats.org/officeDocument/2006/relationships" id="261" r:id="Raaa01a1b14f04d88"/>
    <p:sldId xmlns:r="http://schemas.openxmlformats.org/officeDocument/2006/relationships" id="262" r:id="R54ed64d12b1d45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afbb4902743e6" /><Relationship Type="http://schemas.openxmlformats.org/officeDocument/2006/relationships/slide" Target="/ppt/slides/slide1.xml" Id="R6aed44593f374336" /><Relationship Type="http://schemas.openxmlformats.org/officeDocument/2006/relationships/slide" Target="/ppt/slides/slide2.xml" Id="R8426be5875bb4928" /><Relationship Type="http://schemas.openxmlformats.org/officeDocument/2006/relationships/slide" Target="/ppt/slides/slide3.xml" Id="R63d696d9c93b4463" /><Relationship Type="http://schemas.openxmlformats.org/officeDocument/2006/relationships/slide" Target="/ppt/slides/slide4.xml" Id="R17047532d2c74fdf" /><Relationship Type="http://schemas.openxmlformats.org/officeDocument/2006/relationships/slide" Target="/ppt/slides/slide5.xml" Id="Rc5298518a9434acc" /><Relationship Type="http://schemas.openxmlformats.org/officeDocument/2006/relationships/slide" Target="/ppt/slides/slide6.xml" Id="Raaa01a1b14f04d88" /><Relationship Type="http://schemas.openxmlformats.org/officeDocument/2006/relationships/slide" Target="/ppt/slides/slide7.xml" Id="R54ed64d12b1d45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1069f890e94b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2d8db2ef54e2a" /><Relationship Type="http://schemas.openxmlformats.org/officeDocument/2006/relationships/theme" Target="/ppt/slideMasters/theme/theme1.xml" Id="Rb835755286214f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12d8db2ef54e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d2284add74f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5a752f1c743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fa95fc78a47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4611858a4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d2c3245c149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d404ba6a74e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9afc3b41d4b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GROUP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78 734 162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7 042 008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1 787 111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214 419 718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959 851 830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 CAO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Christies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87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988 694 010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GROUP HOLDING AS</a:t>
            </a:r>
          </a:p>
        </p:txBody>
      </p:sp>
    </p:spTree>
  </p:cSld>
  <p:clrMapOvr>
    <a:masterClrMapping xmlns:a="http://schemas.openxmlformats.org/drawingml/2006/main"/>
  </p:clrMapOvr>
</p:sld>
</file>