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cb65fbc01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924ea175e40b4"/>
  </p:sldMasterIdLst>
  <p:sldIdLst>
    <p:sldId xmlns:r="http://schemas.openxmlformats.org/officeDocument/2006/relationships" id="256" r:id="R6e4d1d8dc40e4ef8"/>
    <p:sldId xmlns:r="http://schemas.openxmlformats.org/officeDocument/2006/relationships" id="257" r:id="R577fefbe6bf24f2e"/>
    <p:sldId xmlns:r="http://schemas.openxmlformats.org/officeDocument/2006/relationships" id="258" r:id="R6d7919a677114be4"/>
    <p:sldId xmlns:r="http://schemas.openxmlformats.org/officeDocument/2006/relationships" id="259" r:id="R72550b5233264d43"/>
    <p:sldId xmlns:r="http://schemas.openxmlformats.org/officeDocument/2006/relationships" id="260" r:id="R2b3ec2605c4043e4"/>
    <p:sldId xmlns:r="http://schemas.openxmlformats.org/officeDocument/2006/relationships" id="261" r:id="Re332bf6cb87b4a71"/>
    <p:sldId xmlns:r="http://schemas.openxmlformats.org/officeDocument/2006/relationships" id="262" r:id="R30ca293598f5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924ea175e40b4" /><Relationship Type="http://schemas.openxmlformats.org/officeDocument/2006/relationships/slide" Target="/ppt/slides/slide1.xml" Id="R6e4d1d8dc40e4ef8" /><Relationship Type="http://schemas.openxmlformats.org/officeDocument/2006/relationships/slide" Target="/ppt/slides/slide2.xml" Id="R577fefbe6bf24f2e" /><Relationship Type="http://schemas.openxmlformats.org/officeDocument/2006/relationships/slide" Target="/ppt/slides/slide3.xml" Id="R6d7919a677114be4" /><Relationship Type="http://schemas.openxmlformats.org/officeDocument/2006/relationships/slide" Target="/ppt/slides/slide4.xml" Id="R72550b5233264d43" /><Relationship Type="http://schemas.openxmlformats.org/officeDocument/2006/relationships/slide" Target="/ppt/slides/slide5.xml" Id="R2b3ec2605c4043e4" /><Relationship Type="http://schemas.openxmlformats.org/officeDocument/2006/relationships/slide" Target="/ppt/slides/slide6.xml" Id="Re332bf6cb87b4a71" /><Relationship Type="http://schemas.openxmlformats.org/officeDocument/2006/relationships/slide" Target="/ppt/slides/slide7.xml" Id="R30ca293598f5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fc765debb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79d857cf848ea" /><Relationship Type="http://schemas.openxmlformats.org/officeDocument/2006/relationships/theme" Target="/ppt/slideMasters/theme/theme1.xml" Id="R9d4de93169ac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79d857cf8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f1db9191d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3b5a7fbcc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55564195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de751a2d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4491fe83e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b61cd78be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60116460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80 988 036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353 293 443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375 294 549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GAUSAKER ROY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988 689 394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