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fa26f3a68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2abb0e6c74f94"/>
  </p:sldMasterIdLst>
  <p:sldIdLst>
    <p:sldId xmlns:r="http://schemas.openxmlformats.org/officeDocument/2006/relationships" id="256" r:id="Rbaa87ffdb0fa4b8e"/>
    <p:sldId xmlns:r="http://schemas.openxmlformats.org/officeDocument/2006/relationships" id="257" r:id="Rbaa6f5bec390436f"/>
    <p:sldId xmlns:r="http://schemas.openxmlformats.org/officeDocument/2006/relationships" id="258" r:id="Ra9c58428bb714ff5"/>
    <p:sldId xmlns:r="http://schemas.openxmlformats.org/officeDocument/2006/relationships" id="259" r:id="R41f4a86b73ef4396"/>
    <p:sldId xmlns:r="http://schemas.openxmlformats.org/officeDocument/2006/relationships" id="260" r:id="Ref7194834e2d40dc"/>
    <p:sldId xmlns:r="http://schemas.openxmlformats.org/officeDocument/2006/relationships" id="261" r:id="R9470d605172c4a6b"/>
    <p:sldId xmlns:r="http://schemas.openxmlformats.org/officeDocument/2006/relationships" id="262" r:id="R98ebc409d296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2abb0e6c74f94" /><Relationship Type="http://schemas.openxmlformats.org/officeDocument/2006/relationships/slide" Target="/ppt/slides/slide1.xml" Id="Rbaa87ffdb0fa4b8e" /><Relationship Type="http://schemas.openxmlformats.org/officeDocument/2006/relationships/slide" Target="/ppt/slides/slide2.xml" Id="Rbaa6f5bec390436f" /><Relationship Type="http://schemas.openxmlformats.org/officeDocument/2006/relationships/slide" Target="/ppt/slides/slide3.xml" Id="Ra9c58428bb714ff5" /><Relationship Type="http://schemas.openxmlformats.org/officeDocument/2006/relationships/slide" Target="/ppt/slides/slide4.xml" Id="R41f4a86b73ef4396" /><Relationship Type="http://schemas.openxmlformats.org/officeDocument/2006/relationships/slide" Target="/ppt/slides/slide5.xml" Id="Ref7194834e2d40dc" /><Relationship Type="http://schemas.openxmlformats.org/officeDocument/2006/relationships/slide" Target="/ppt/slides/slide6.xml" Id="R9470d605172c4a6b" /><Relationship Type="http://schemas.openxmlformats.org/officeDocument/2006/relationships/slide" Target="/ppt/slides/slide7.xml" Id="R98ebc409d296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a6b17cd22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221283494b99" /><Relationship Type="http://schemas.openxmlformats.org/officeDocument/2006/relationships/theme" Target="/ppt/slideMasters/theme/theme1.xml" Id="R21a7161410a6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322128349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9de730273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5ad6f715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e383269b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70a186b78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a76c89ba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7f24511d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31666a4e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