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1478da318949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afd12465f47c6"/>
  </p:sldMasterIdLst>
  <p:sldIdLst>
    <p:sldId xmlns:r="http://schemas.openxmlformats.org/officeDocument/2006/relationships" id="256" r:id="R118c114f16114205"/>
    <p:sldId xmlns:r="http://schemas.openxmlformats.org/officeDocument/2006/relationships" id="257" r:id="R3956559ea543438c"/>
    <p:sldId xmlns:r="http://schemas.openxmlformats.org/officeDocument/2006/relationships" id="258" r:id="R4ebc9a04a0a548b6"/>
    <p:sldId xmlns:r="http://schemas.openxmlformats.org/officeDocument/2006/relationships" id="259" r:id="R51b4287c3dab4262"/>
    <p:sldId xmlns:r="http://schemas.openxmlformats.org/officeDocument/2006/relationships" id="260" r:id="R2e32e70aaffb4bb4"/>
    <p:sldId xmlns:r="http://schemas.openxmlformats.org/officeDocument/2006/relationships" id="261" r:id="R9ca46f32c74d4662"/>
    <p:sldId xmlns:r="http://schemas.openxmlformats.org/officeDocument/2006/relationships" id="262" r:id="R7273bb03864e48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afd12465f47c6" /><Relationship Type="http://schemas.openxmlformats.org/officeDocument/2006/relationships/slide" Target="/ppt/slides/slide1.xml" Id="R118c114f16114205" /><Relationship Type="http://schemas.openxmlformats.org/officeDocument/2006/relationships/slide" Target="/ppt/slides/slide2.xml" Id="R3956559ea543438c" /><Relationship Type="http://schemas.openxmlformats.org/officeDocument/2006/relationships/slide" Target="/ppt/slides/slide3.xml" Id="R4ebc9a04a0a548b6" /><Relationship Type="http://schemas.openxmlformats.org/officeDocument/2006/relationships/slide" Target="/ppt/slides/slide4.xml" Id="R51b4287c3dab4262" /><Relationship Type="http://schemas.openxmlformats.org/officeDocument/2006/relationships/slide" Target="/ppt/slides/slide5.xml" Id="R2e32e70aaffb4bb4" /><Relationship Type="http://schemas.openxmlformats.org/officeDocument/2006/relationships/slide" Target="/ppt/slides/slide6.xml" Id="R9ca46f32c74d4662" /><Relationship Type="http://schemas.openxmlformats.org/officeDocument/2006/relationships/slide" Target="/ppt/slides/slide7.xml" Id="R7273bb03864e48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cbea8c0f2147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2d565bd5d4a61" /><Relationship Type="http://schemas.openxmlformats.org/officeDocument/2006/relationships/theme" Target="/ppt/slideMasters/theme/theme1.xml" Id="R394c6878053746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92d565bd5d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1084931ba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13fbfa0d24a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34e242580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6ce6ba417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5aa7aa8c147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6daed7a134a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2d275beb840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239 560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−4 110 333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44 098 493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376 432 462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467 614 193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BØRKE NØRSTRUD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70B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61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henrik@russedress.no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988 608 882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TINDEN HOLDING AS</a:t>
            </a:r>
          </a:p>
        </p:txBody>
      </p:sp>
    </p:spTree>
  </p:cSld>
  <p:clrMapOvr>
    <a:masterClrMapping xmlns:a="http://schemas.openxmlformats.org/drawingml/2006/main"/>
  </p:clrMapOvr>
</p:sld>
</file>