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8d3f0613fd4b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9574ab2384871"/>
  </p:sldMasterIdLst>
  <p:sldIdLst>
    <p:sldId xmlns:r="http://schemas.openxmlformats.org/officeDocument/2006/relationships" id="256" r:id="R1a87e7922fa3408c"/>
    <p:sldId xmlns:r="http://schemas.openxmlformats.org/officeDocument/2006/relationships" id="257" r:id="Ra6ec73fed6a24589"/>
    <p:sldId xmlns:r="http://schemas.openxmlformats.org/officeDocument/2006/relationships" id="258" r:id="R56fe5ca61bd14a98"/>
    <p:sldId xmlns:r="http://schemas.openxmlformats.org/officeDocument/2006/relationships" id="259" r:id="Rc46d2cec3d5c4e1f"/>
    <p:sldId xmlns:r="http://schemas.openxmlformats.org/officeDocument/2006/relationships" id="260" r:id="Rbfb58b21466f4a2e"/>
    <p:sldId xmlns:r="http://schemas.openxmlformats.org/officeDocument/2006/relationships" id="261" r:id="R48ba326373544e82"/>
    <p:sldId xmlns:r="http://schemas.openxmlformats.org/officeDocument/2006/relationships" id="262" r:id="R2440350f804b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9574ab2384871" /><Relationship Type="http://schemas.openxmlformats.org/officeDocument/2006/relationships/slide" Target="/ppt/slides/slide1.xml" Id="R1a87e7922fa3408c" /><Relationship Type="http://schemas.openxmlformats.org/officeDocument/2006/relationships/slide" Target="/ppt/slides/slide2.xml" Id="Ra6ec73fed6a24589" /><Relationship Type="http://schemas.openxmlformats.org/officeDocument/2006/relationships/slide" Target="/ppt/slides/slide3.xml" Id="R56fe5ca61bd14a98" /><Relationship Type="http://schemas.openxmlformats.org/officeDocument/2006/relationships/slide" Target="/ppt/slides/slide4.xml" Id="Rc46d2cec3d5c4e1f" /><Relationship Type="http://schemas.openxmlformats.org/officeDocument/2006/relationships/slide" Target="/ppt/slides/slide5.xml" Id="Rbfb58b21466f4a2e" /><Relationship Type="http://schemas.openxmlformats.org/officeDocument/2006/relationships/slide" Target="/ppt/slides/slide6.xml" Id="R48ba326373544e82" /><Relationship Type="http://schemas.openxmlformats.org/officeDocument/2006/relationships/slide" Target="/ppt/slides/slide7.xml" Id="R2440350f804b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8ab5723c7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d1d5650624a3b" /><Relationship Type="http://schemas.openxmlformats.org/officeDocument/2006/relationships/theme" Target="/ppt/slideMasters/theme/theme1.xml" Id="Rb05b5afc17e64c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cd1d5650624a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9b4dd35304a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db24cc06941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80ceffe934e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667918a8646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2369b23e342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ce085c9b142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d849eb80e4c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KERSBERGEN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54 923 477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71 041 638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988 575 712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