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b3da7874b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c649ebbd74fde"/>
  </p:sldMasterIdLst>
  <p:sldIdLst>
    <p:sldId xmlns:r="http://schemas.openxmlformats.org/officeDocument/2006/relationships" id="256" r:id="R1e47b3922ebc4579"/>
    <p:sldId xmlns:r="http://schemas.openxmlformats.org/officeDocument/2006/relationships" id="257" r:id="Rdd403df0fbdf425b"/>
    <p:sldId xmlns:r="http://schemas.openxmlformats.org/officeDocument/2006/relationships" id="258" r:id="R0345029c0e2c4387"/>
    <p:sldId xmlns:r="http://schemas.openxmlformats.org/officeDocument/2006/relationships" id="259" r:id="Rd007115d31644359"/>
    <p:sldId xmlns:r="http://schemas.openxmlformats.org/officeDocument/2006/relationships" id="260" r:id="R2b456f9e69204ccb"/>
    <p:sldId xmlns:r="http://schemas.openxmlformats.org/officeDocument/2006/relationships" id="261" r:id="Rb58a8bef7e1c44bd"/>
    <p:sldId xmlns:r="http://schemas.openxmlformats.org/officeDocument/2006/relationships" id="262" r:id="R46082cec4cfb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c649ebbd74fde" /><Relationship Type="http://schemas.openxmlformats.org/officeDocument/2006/relationships/slide" Target="/ppt/slides/slide1.xml" Id="R1e47b3922ebc4579" /><Relationship Type="http://schemas.openxmlformats.org/officeDocument/2006/relationships/slide" Target="/ppt/slides/slide2.xml" Id="Rdd403df0fbdf425b" /><Relationship Type="http://schemas.openxmlformats.org/officeDocument/2006/relationships/slide" Target="/ppt/slides/slide3.xml" Id="R0345029c0e2c4387" /><Relationship Type="http://schemas.openxmlformats.org/officeDocument/2006/relationships/slide" Target="/ppt/slides/slide4.xml" Id="Rd007115d31644359" /><Relationship Type="http://schemas.openxmlformats.org/officeDocument/2006/relationships/slide" Target="/ppt/slides/slide5.xml" Id="R2b456f9e69204ccb" /><Relationship Type="http://schemas.openxmlformats.org/officeDocument/2006/relationships/slide" Target="/ppt/slides/slide6.xml" Id="Rb58a8bef7e1c44bd" /><Relationship Type="http://schemas.openxmlformats.org/officeDocument/2006/relationships/slide" Target="/ppt/slides/slide7.xml" Id="R46082cec4cfb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fed5b77b2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4cc2dc714775" /><Relationship Type="http://schemas.openxmlformats.org/officeDocument/2006/relationships/theme" Target="/ppt/slideMasters/theme/theme1.xml" Id="R4cbd1eebf011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f4cc2dc71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44640cbc8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62a82873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a900f3953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04520d11f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478a39860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8d9cfb3249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09eaa91a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LIND NORDGREN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TARALDSRUD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