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f044cc493242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8e871c1e944acb"/>
  </p:sldMasterIdLst>
  <p:sldIdLst>
    <p:sldId xmlns:r="http://schemas.openxmlformats.org/officeDocument/2006/relationships" id="256" r:id="R2a88856bb5a74705"/>
    <p:sldId xmlns:r="http://schemas.openxmlformats.org/officeDocument/2006/relationships" id="257" r:id="Re1dba8f1c2144cec"/>
    <p:sldId xmlns:r="http://schemas.openxmlformats.org/officeDocument/2006/relationships" id="258" r:id="R146ac2bf81cb48f7"/>
    <p:sldId xmlns:r="http://schemas.openxmlformats.org/officeDocument/2006/relationships" id="259" r:id="R5a729b8629824f23"/>
    <p:sldId xmlns:r="http://schemas.openxmlformats.org/officeDocument/2006/relationships" id="260" r:id="R741859169bd741e9"/>
    <p:sldId xmlns:r="http://schemas.openxmlformats.org/officeDocument/2006/relationships" id="261" r:id="R892a71d0dacd479a"/>
    <p:sldId xmlns:r="http://schemas.openxmlformats.org/officeDocument/2006/relationships" id="262" r:id="Rfd4cc74bc51440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8e871c1e944acb" /><Relationship Type="http://schemas.openxmlformats.org/officeDocument/2006/relationships/slide" Target="/ppt/slides/slide1.xml" Id="R2a88856bb5a74705" /><Relationship Type="http://schemas.openxmlformats.org/officeDocument/2006/relationships/slide" Target="/ppt/slides/slide2.xml" Id="Re1dba8f1c2144cec" /><Relationship Type="http://schemas.openxmlformats.org/officeDocument/2006/relationships/slide" Target="/ppt/slides/slide3.xml" Id="R146ac2bf81cb48f7" /><Relationship Type="http://schemas.openxmlformats.org/officeDocument/2006/relationships/slide" Target="/ppt/slides/slide4.xml" Id="R5a729b8629824f23" /><Relationship Type="http://schemas.openxmlformats.org/officeDocument/2006/relationships/slide" Target="/ppt/slides/slide5.xml" Id="R741859169bd741e9" /><Relationship Type="http://schemas.openxmlformats.org/officeDocument/2006/relationships/slide" Target="/ppt/slides/slide6.xml" Id="R892a71d0dacd479a" /><Relationship Type="http://schemas.openxmlformats.org/officeDocument/2006/relationships/slide" Target="/ppt/slides/slide7.xml" Id="Rfd4cc74bc51440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e0eee7cd8a49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ba9aae0574c6c" /><Relationship Type="http://schemas.openxmlformats.org/officeDocument/2006/relationships/theme" Target="/ppt/slideMasters/theme/theme1.xml" Id="R07431288649b4e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2ba9aae0574c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d5d6d97074c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03a6f1b334b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5550dd23342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7c6e65fb645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146bafb744c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153e28d1d42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c44bc639742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JÆRREVISJON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7 787 475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2 068 043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1 615 024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215 024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4 305 664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KERDOS AS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ULRIKSEN LARS GØRAN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Meierigata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77 97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post@jaerrevisjon.no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www.jaerrevisjon.no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988 432 539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JÆRREVISJON AS</a:t>
            </a:r>
          </a:p>
        </p:txBody>
      </p:sp>
    </p:spTree>
  </p:cSld>
  <p:clrMapOvr>
    <a:masterClrMapping xmlns:a="http://schemas.openxmlformats.org/drawingml/2006/main"/>
  </p:clrMapOvr>
</p:sld>
</file>