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393e07e94946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56097d8c1d4ae4"/>
  </p:sldMasterIdLst>
  <p:sldIdLst>
    <p:sldId xmlns:r="http://schemas.openxmlformats.org/officeDocument/2006/relationships" id="256" r:id="R64454ff998064fe8"/>
    <p:sldId xmlns:r="http://schemas.openxmlformats.org/officeDocument/2006/relationships" id="257" r:id="Rcd42e5890a534a4b"/>
    <p:sldId xmlns:r="http://schemas.openxmlformats.org/officeDocument/2006/relationships" id="258" r:id="Rb2ffe27e53674e96"/>
    <p:sldId xmlns:r="http://schemas.openxmlformats.org/officeDocument/2006/relationships" id="259" r:id="Ra504083ea24c4f69"/>
    <p:sldId xmlns:r="http://schemas.openxmlformats.org/officeDocument/2006/relationships" id="260" r:id="Rd2b852c9178f4c8e"/>
    <p:sldId xmlns:r="http://schemas.openxmlformats.org/officeDocument/2006/relationships" id="261" r:id="Rf1788c91116b4f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56097d8c1d4ae4" /><Relationship Type="http://schemas.openxmlformats.org/officeDocument/2006/relationships/slide" Target="/ppt/slides/slide1.xml" Id="R64454ff998064fe8" /><Relationship Type="http://schemas.openxmlformats.org/officeDocument/2006/relationships/slide" Target="/ppt/slides/slide2.xml" Id="Rcd42e5890a534a4b" /><Relationship Type="http://schemas.openxmlformats.org/officeDocument/2006/relationships/slide" Target="/ppt/slides/slide3.xml" Id="Rb2ffe27e53674e96" /><Relationship Type="http://schemas.openxmlformats.org/officeDocument/2006/relationships/slide" Target="/ppt/slides/slide4.xml" Id="Ra504083ea24c4f69" /><Relationship Type="http://schemas.openxmlformats.org/officeDocument/2006/relationships/slide" Target="/ppt/slides/slide5.xml" Id="Rd2b852c9178f4c8e" /><Relationship Type="http://schemas.openxmlformats.org/officeDocument/2006/relationships/slide" Target="/ppt/slides/slide6.xml" Id="Rf1788c91116b4f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a335ce5dc04e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fa0c2ced64902" /><Relationship Type="http://schemas.openxmlformats.org/officeDocument/2006/relationships/theme" Target="/ppt/slideMasters/theme/theme1.xml" Id="R007fbb12435849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1fa0c2ced649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dc6f0409449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0b2591a8c46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f0f65846e4c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3916789fb40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4b60f158045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6602a543341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JÆRREVISJON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Meierigata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77 97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post@jaerrevisjon.no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www.jaerrevisjon.no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988 432 539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JÆRREVISJON AS</a:t>
            </a:r>
          </a:p>
        </p:txBody>
      </p:sp>
    </p:spTree>
  </p:cSld>
  <p:clrMapOvr>
    <a:masterClrMapping xmlns:a="http://schemas.openxmlformats.org/drawingml/2006/main"/>
  </p:clrMapOvr>
</p:sld>
</file>